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sldIdLst>
    <p:sldId id="271" r:id="rId2"/>
    <p:sldId id="272" r:id="rId3"/>
    <p:sldId id="273" r:id="rId4"/>
    <p:sldId id="274" r:id="rId5"/>
    <p:sldId id="256" r:id="rId6"/>
    <p:sldId id="257" r:id="rId7"/>
    <p:sldId id="263" r:id="rId8"/>
    <p:sldId id="258" r:id="rId9"/>
    <p:sldId id="259" r:id="rId10"/>
    <p:sldId id="260" r:id="rId11"/>
    <p:sldId id="267" r:id="rId12"/>
    <p:sldId id="268" r:id="rId13"/>
    <p:sldId id="266" r:id="rId14"/>
    <p:sldId id="269" r:id="rId15"/>
    <p:sldId id="261" r:id="rId16"/>
    <p:sldId id="264" r:id="rId17"/>
    <p:sldId id="262" r:id="rId18"/>
    <p:sldId id="275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B2B2B2"/>
    <a:srgbClr val="FF0000"/>
    <a:srgbClr val="040404"/>
    <a:srgbClr val="FF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AB76788A-5242-3EEF-0052-1C5355FF57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 Black" panose="020B0A040201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B031C95-ED7E-7BEA-D359-ECD70ECD1AA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 Black" panose="020B0A040201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5D3B566B-7868-9ED9-D9C2-B35A2F385E4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87CF41D3-86CB-20BE-8701-3A311360A3F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A7B37615-160C-22AF-0291-8CB7E20592B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 Black" panose="020B0A040201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8462F803-337C-5FD7-67D2-1CA5F5045C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 Black" panose="020B0A04020102020204" pitchFamily="34" charset="0"/>
              </a:defRPr>
            </a:lvl1pPr>
          </a:lstStyle>
          <a:p>
            <a:fld id="{A99BD3B2-0F78-4A2C-8B55-4D1F52CEADC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F006F61-51EF-93BF-7B86-93F2D3F4EA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E1E4E3-71DC-4AD7-9371-118E194D478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4483A083-CCF4-6E69-06F7-E65405ACE2E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D917F8B-CAE6-0A8F-7E31-5C870C76AE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1CBBD1E-601E-E1A3-A452-EE8EBD5CCE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D90F5C-2CCB-45EF-86EE-CD0949661900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DB8844EA-E82E-AAD0-27E7-634047BB506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D6BA5192-34A5-1CC2-BA93-11FBC27061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78C26C-A09D-7E8A-2AD8-BBD51E1A33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5AE240-17D9-4B52-96C0-82853CDD7860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7B444569-B4B8-9B67-C6DC-657CD2F80DD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69FAD41-B39E-4832-2510-F9983991C9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8FF97F0-E5DD-68D3-380A-89C47A431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937DA5-AD5E-4BFC-AAAE-4D11ED9BA3D0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2C898F1B-2330-52C9-FA72-7F5C716279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605CD11-9455-8049-2D47-7C68AB0139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A015851-3F7C-D684-290C-F2AAD0BB61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06385-ED9F-42AF-B0BD-18469968463D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1DF59FF7-44E7-18AB-26C6-4C2E3DBFE2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9BD16D4-49C7-DDC8-F8BD-873E4B68F4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11FC847-D85C-E09B-7E0E-7965B7E8EE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652AFA-A01F-47B3-B9F0-059C5C6B64B3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B72DCCCC-E481-9EC7-81DB-7BEA1F9DF96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1692505D-354B-A7CB-C50F-DAC8352A64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4518976-9A57-901C-13F9-2DAAC221EF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1D686-C270-4608-A0E4-A320562DA1F0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A21D0304-5395-F42E-8CDA-2AAC67DDEF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F86BE413-3ED3-8882-EA35-DD9646387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53EAF27-018A-159F-3736-FDC00DA065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6126B-0F3B-4170-90DB-C256F0BE128D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3FFF59DA-1E58-26D4-2EE4-D37F6A2AC2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68ACEC82-C81C-997B-4119-8A41604A6F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8AE8D3D-045B-D762-6E0A-088D4755D5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5E1018-7D44-4448-95B1-418892C26C74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B4EFCCD9-256F-A24B-638B-31EA5C7AE3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52E8617-F671-8F28-2ABD-0F4A1AE5E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F18ECE0-1303-B0D2-978B-0BA9C3386E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77DC0A-EA61-4F17-BDBE-780F95C797C0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3ABB2A73-77C5-2E90-A04E-C64F222695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66FF823D-64E1-9ABF-C854-C7830BE7B3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FE578B4-E1B4-A1CE-9F3A-0E2382FB68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DB9185-3F26-4427-B2E0-2AB6FCF09A62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65AB2B24-E4A1-6539-8426-E9804A2C0C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E40A3D6-5BB7-7864-DEC6-992B8069B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A573D03-663C-5B1D-E380-0769FF3318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DA2F57-AE05-41CA-BDB2-3D8C820FC90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EA02F4DD-52B3-E8F7-7003-B70B84CC839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040D8AB-A8B4-FD77-744C-3C60CAF37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EA1071F-DE7D-F271-F816-5134B7A15C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920FD-2A66-480C-A762-25CF7D73346E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1E22B2E0-402F-2638-9483-A61B8815E6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4B94EEC-A7FB-DB87-5499-9756DB4C9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59183A2-C643-774C-1972-45E9AFD77A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8C9524-CE37-4852-81F6-DDAEEF28D4FB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A079AC81-C3B1-E400-0195-636C6CEBA0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59CAF4FB-6C4B-503C-C631-AED8A8972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8598978-BF7B-526D-86C9-0E987CC0F6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D5FBB-DFE6-4229-AA10-398AD0CA2FA7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122CF839-CA69-0F5C-3594-4C2622B8AE2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A3510848-BAB7-31CD-A937-4E3373D623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BF1DBB3-5975-F170-2FA8-5A61E44D06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AC8850-1F5F-4740-A243-680D73C0DD30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18C0229A-50DB-66DC-590A-1AACA5BC3A0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BE2775A-D7F2-DAFC-B540-EC1DDEA17C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1C908A5-FA19-C0B1-6244-04390E9064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A2AB2-5806-44E2-8241-5286A537D9E2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FF382169-C57E-16E0-2E2B-E885F53D8E6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6DBB437-A317-C572-C8D5-826EE58B9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77E4F3F-CB56-CC09-5351-60786F06FF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E34F0-B3BD-4A9B-A3AF-15057190597F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5454EA14-00A4-CD48-6E03-ED56EEBD2F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339CA78-D102-406C-F5C4-D8D989D145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9D397C28-402D-594D-0B81-41F9B915F1EF}"/>
              </a:ext>
            </a:extLst>
          </p:cNvPr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7171" name="Group 3">
              <a:extLst>
                <a:ext uri="{FF2B5EF4-FFF2-40B4-BE49-F238E27FC236}">
                  <a16:creationId xmlns:a16="http://schemas.microsoft.com/office/drawing/2014/main" id="{CB2BBD30-5F99-5AD0-6B0E-BC7AC441BD8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7172" name="Freeform 4">
                <a:extLst>
                  <a:ext uri="{FF2B5EF4-FFF2-40B4-BE49-F238E27FC236}">
                    <a16:creationId xmlns:a16="http://schemas.microsoft.com/office/drawing/2014/main" id="{6A82B2DE-CC93-9C68-4B17-798A5A255A8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73" name="Freeform 5">
                <a:extLst>
                  <a:ext uri="{FF2B5EF4-FFF2-40B4-BE49-F238E27FC236}">
                    <a16:creationId xmlns:a16="http://schemas.microsoft.com/office/drawing/2014/main" id="{632D2ADA-39E3-F392-69C7-20599651307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74" name="Freeform 6">
                <a:extLst>
                  <a:ext uri="{FF2B5EF4-FFF2-40B4-BE49-F238E27FC236}">
                    <a16:creationId xmlns:a16="http://schemas.microsoft.com/office/drawing/2014/main" id="{4BE108CE-DC82-B572-AAD6-DE8F23253CC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75" name="Freeform 7">
                <a:extLst>
                  <a:ext uri="{FF2B5EF4-FFF2-40B4-BE49-F238E27FC236}">
                    <a16:creationId xmlns:a16="http://schemas.microsoft.com/office/drawing/2014/main" id="{9067A28F-8743-55FB-4652-7EA523086CA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76" name="Freeform 8">
                <a:extLst>
                  <a:ext uri="{FF2B5EF4-FFF2-40B4-BE49-F238E27FC236}">
                    <a16:creationId xmlns:a16="http://schemas.microsoft.com/office/drawing/2014/main" id="{A1316EB7-331C-8B1D-F197-324979F356E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77" name="Freeform 9">
                <a:extLst>
                  <a:ext uri="{FF2B5EF4-FFF2-40B4-BE49-F238E27FC236}">
                    <a16:creationId xmlns:a16="http://schemas.microsoft.com/office/drawing/2014/main" id="{B015589C-5EAF-03E4-3598-2A4A853B083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78" name="Freeform 10">
                <a:extLst>
                  <a:ext uri="{FF2B5EF4-FFF2-40B4-BE49-F238E27FC236}">
                    <a16:creationId xmlns:a16="http://schemas.microsoft.com/office/drawing/2014/main" id="{C3853C43-7B1C-81AD-C8A5-AE979761AE4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79" name="Freeform 11">
                <a:extLst>
                  <a:ext uri="{FF2B5EF4-FFF2-40B4-BE49-F238E27FC236}">
                    <a16:creationId xmlns:a16="http://schemas.microsoft.com/office/drawing/2014/main" id="{BF95480F-2298-0C9C-D936-047CD3A94E4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0" name="Freeform 12">
                <a:extLst>
                  <a:ext uri="{FF2B5EF4-FFF2-40B4-BE49-F238E27FC236}">
                    <a16:creationId xmlns:a16="http://schemas.microsoft.com/office/drawing/2014/main" id="{643D9DF1-81BF-3795-A4EE-DF1ECD4AC8C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1" name="Freeform 13">
                <a:extLst>
                  <a:ext uri="{FF2B5EF4-FFF2-40B4-BE49-F238E27FC236}">
                    <a16:creationId xmlns:a16="http://schemas.microsoft.com/office/drawing/2014/main" id="{28A2336E-187E-643C-2B52-F204D99944B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2" name="Freeform 14">
                <a:extLst>
                  <a:ext uri="{FF2B5EF4-FFF2-40B4-BE49-F238E27FC236}">
                    <a16:creationId xmlns:a16="http://schemas.microsoft.com/office/drawing/2014/main" id="{3F71A505-2F34-AD6B-34C2-904718804B9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3" name="Freeform 15">
                <a:extLst>
                  <a:ext uri="{FF2B5EF4-FFF2-40B4-BE49-F238E27FC236}">
                    <a16:creationId xmlns:a16="http://schemas.microsoft.com/office/drawing/2014/main" id="{068A7087-09CD-F43D-F8FA-016D308FC9B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4" name="Freeform 16">
                <a:extLst>
                  <a:ext uri="{FF2B5EF4-FFF2-40B4-BE49-F238E27FC236}">
                    <a16:creationId xmlns:a16="http://schemas.microsoft.com/office/drawing/2014/main" id="{D5857B97-28F0-7F85-A4C2-6D3FECE58B3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185" name="Group 17">
              <a:extLst>
                <a:ext uri="{FF2B5EF4-FFF2-40B4-BE49-F238E27FC236}">
                  <a16:creationId xmlns:a16="http://schemas.microsoft.com/office/drawing/2014/main" id="{890B8FB4-D277-979B-88A5-925BCDD75BB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186" name="Rectangle 18">
                <a:extLst>
                  <a:ext uri="{FF2B5EF4-FFF2-40B4-BE49-F238E27FC236}">
                    <a16:creationId xmlns:a16="http://schemas.microsoft.com/office/drawing/2014/main" id="{71E7B24D-5966-6CC7-9D9C-43C8B1C24D6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7" name="Rectangle 19">
                <a:extLst>
                  <a:ext uri="{FF2B5EF4-FFF2-40B4-BE49-F238E27FC236}">
                    <a16:creationId xmlns:a16="http://schemas.microsoft.com/office/drawing/2014/main" id="{94D39791-FCE7-429A-49AB-FC74188FCE2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8" name="Rectangle 20">
                <a:extLst>
                  <a:ext uri="{FF2B5EF4-FFF2-40B4-BE49-F238E27FC236}">
                    <a16:creationId xmlns:a16="http://schemas.microsoft.com/office/drawing/2014/main" id="{22CDE88C-A461-CA46-770D-BBA32B227DA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9" name="Rectangle 21">
                <a:extLst>
                  <a:ext uri="{FF2B5EF4-FFF2-40B4-BE49-F238E27FC236}">
                    <a16:creationId xmlns:a16="http://schemas.microsoft.com/office/drawing/2014/main" id="{6D633B4E-E727-492E-BF93-7ED95829F2E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90" name="Rectangle 22">
                <a:extLst>
                  <a:ext uri="{FF2B5EF4-FFF2-40B4-BE49-F238E27FC236}">
                    <a16:creationId xmlns:a16="http://schemas.microsoft.com/office/drawing/2014/main" id="{D40B5EA8-1872-0138-FAF7-909D203EAB3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91" name="Rectangle 23">
                <a:extLst>
                  <a:ext uri="{FF2B5EF4-FFF2-40B4-BE49-F238E27FC236}">
                    <a16:creationId xmlns:a16="http://schemas.microsoft.com/office/drawing/2014/main" id="{5835CE73-E572-5D80-702A-8DD454D11A9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92" name="Rectangle 24">
                <a:extLst>
                  <a:ext uri="{FF2B5EF4-FFF2-40B4-BE49-F238E27FC236}">
                    <a16:creationId xmlns:a16="http://schemas.microsoft.com/office/drawing/2014/main" id="{4380CDAE-578F-2CD2-F9E9-9DC6CE31803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93" name="Rectangle 25">
                <a:extLst>
                  <a:ext uri="{FF2B5EF4-FFF2-40B4-BE49-F238E27FC236}">
                    <a16:creationId xmlns:a16="http://schemas.microsoft.com/office/drawing/2014/main" id="{A7B76C8D-E606-6193-4AAF-A0579283C33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94" name="Rectangle 26">
                <a:extLst>
                  <a:ext uri="{FF2B5EF4-FFF2-40B4-BE49-F238E27FC236}">
                    <a16:creationId xmlns:a16="http://schemas.microsoft.com/office/drawing/2014/main" id="{1AA3A10B-867E-B544-3C4B-0C04955A0AC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95" name="Rectangle 27">
                <a:extLst>
                  <a:ext uri="{FF2B5EF4-FFF2-40B4-BE49-F238E27FC236}">
                    <a16:creationId xmlns:a16="http://schemas.microsoft.com/office/drawing/2014/main" id="{84CA1B0B-1B0B-52E3-9C54-BC98F58B878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96" name="Rectangle 28">
                <a:extLst>
                  <a:ext uri="{FF2B5EF4-FFF2-40B4-BE49-F238E27FC236}">
                    <a16:creationId xmlns:a16="http://schemas.microsoft.com/office/drawing/2014/main" id="{27C0A13A-5A10-527E-D056-7F934CD542B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97" name="Rectangle 29">
                <a:extLst>
                  <a:ext uri="{FF2B5EF4-FFF2-40B4-BE49-F238E27FC236}">
                    <a16:creationId xmlns:a16="http://schemas.microsoft.com/office/drawing/2014/main" id="{26FB5A13-3174-718D-EA74-47A281058F4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98" name="Rectangle 30">
                <a:extLst>
                  <a:ext uri="{FF2B5EF4-FFF2-40B4-BE49-F238E27FC236}">
                    <a16:creationId xmlns:a16="http://schemas.microsoft.com/office/drawing/2014/main" id="{C6807D45-9715-06A3-D27C-A6CDF87178D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99" name="Rectangle 31">
                <a:extLst>
                  <a:ext uri="{FF2B5EF4-FFF2-40B4-BE49-F238E27FC236}">
                    <a16:creationId xmlns:a16="http://schemas.microsoft.com/office/drawing/2014/main" id="{4F485F7B-DE6F-E48B-ECFC-E14C0063591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00" name="Rectangle 32">
                <a:extLst>
                  <a:ext uri="{FF2B5EF4-FFF2-40B4-BE49-F238E27FC236}">
                    <a16:creationId xmlns:a16="http://schemas.microsoft.com/office/drawing/2014/main" id="{A0520648-993A-7FE9-801B-53B4CCBDB0F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01" name="Rectangle 33">
                <a:extLst>
                  <a:ext uri="{FF2B5EF4-FFF2-40B4-BE49-F238E27FC236}">
                    <a16:creationId xmlns:a16="http://schemas.microsoft.com/office/drawing/2014/main" id="{603363FD-6D35-0CB7-94A8-7252B85FA86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02" name="Rectangle 34">
                <a:extLst>
                  <a:ext uri="{FF2B5EF4-FFF2-40B4-BE49-F238E27FC236}">
                    <a16:creationId xmlns:a16="http://schemas.microsoft.com/office/drawing/2014/main" id="{0A2BC925-705A-EACB-E3F3-095EF66B6D6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03" name="Rectangle 35">
                <a:extLst>
                  <a:ext uri="{FF2B5EF4-FFF2-40B4-BE49-F238E27FC236}">
                    <a16:creationId xmlns:a16="http://schemas.microsoft.com/office/drawing/2014/main" id="{DFBD0712-89A9-33F6-8266-8B270CE0C11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04" name="Rectangle 36">
                <a:extLst>
                  <a:ext uri="{FF2B5EF4-FFF2-40B4-BE49-F238E27FC236}">
                    <a16:creationId xmlns:a16="http://schemas.microsoft.com/office/drawing/2014/main" id="{2186BDE1-3279-1F58-3EC4-253638A4827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05" name="Rectangle 37">
                <a:extLst>
                  <a:ext uri="{FF2B5EF4-FFF2-40B4-BE49-F238E27FC236}">
                    <a16:creationId xmlns:a16="http://schemas.microsoft.com/office/drawing/2014/main" id="{3EEDBAC9-F506-1C5D-95BC-250116B43E6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06" name="Rectangle 38">
                <a:extLst>
                  <a:ext uri="{FF2B5EF4-FFF2-40B4-BE49-F238E27FC236}">
                    <a16:creationId xmlns:a16="http://schemas.microsoft.com/office/drawing/2014/main" id="{4F5EB312-7238-95AD-0BCA-3F255FDEE52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07" name="Rectangle 39">
                <a:extLst>
                  <a:ext uri="{FF2B5EF4-FFF2-40B4-BE49-F238E27FC236}">
                    <a16:creationId xmlns:a16="http://schemas.microsoft.com/office/drawing/2014/main" id="{4ABD9002-DB2D-341F-9EE5-07690FCA157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08" name="Rectangle 40">
                <a:extLst>
                  <a:ext uri="{FF2B5EF4-FFF2-40B4-BE49-F238E27FC236}">
                    <a16:creationId xmlns:a16="http://schemas.microsoft.com/office/drawing/2014/main" id="{639E01C8-79B1-B360-0ED8-28979003FD6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09" name="Rectangle 41">
                <a:extLst>
                  <a:ext uri="{FF2B5EF4-FFF2-40B4-BE49-F238E27FC236}">
                    <a16:creationId xmlns:a16="http://schemas.microsoft.com/office/drawing/2014/main" id="{F80918D9-06DC-E026-82C5-CABBF595406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10" name="Rectangle 42">
                <a:extLst>
                  <a:ext uri="{FF2B5EF4-FFF2-40B4-BE49-F238E27FC236}">
                    <a16:creationId xmlns:a16="http://schemas.microsoft.com/office/drawing/2014/main" id="{99AE292F-16E7-F662-100D-DA025021A16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11" name="Rectangle 43">
                <a:extLst>
                  <a:ext uri="{FF2B5EF4-FFF2-40B4-BE49-F238E27FC236}">
                    <a16:creationId xmlns:a16="http://schemas.microsoft.com/office/drawing/2014/main" id="{8F907B92-E062-2BD0-91E4-CE28742FD1B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12" name="Rectangle 44">
                <a:extLst>
                  <a:ext uri="{FF2B5EF4-FFF2-40B4-BE49-F238E27FC236}">
                    <a16:creationId xmlns:a16="http://schemas.microsoft.com/office/drawing/2014/main" id="{8751021B-A445-81B8-E18C-5F00C3C827B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13" name="Rectangle 45">
                <a:extLst>
                  <a:ext uri="{FF2B5EF4-FFF2-40B4-BE49-F238E27FC236}">
                    <a16:creationId xmlns:a16="http://schemas.microsoft.com/office/drawing/2014/main" id="{33D63016-89D5-D225-E39D-A9EB03C588D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14" name="Rectangle 46">
                <a:extLst>
                  <a:ext uri="{FF2B5EF4-FFF2-40B4-BE49-F238E27FC236}">
                    <a16:creationId xmlns:a16="http://schemas.microsoft.com/office/drawing/2014/main" id="{DBE1B1A1-0015-38AB-9E38-B6086CAFEFB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15" name="Rectangle 47">
                <a:extLst>
                  <a:ext uri="{FF2B5EF4-FFF2-40B4-BE49-F238E27FC236}">
                    <a16:creationId xmlns:a16="http://schemas.microsoft.com/office/drawing/2014/main" id="{B29B880D-4558-A529-5732-B841B0B405F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16" name="Rectangle 48">
                <a:extLst>
                  <a:ext uri="{FF2B5EF4-FFF2-40B4-BE49-F238E27FC236}">
                    <a16:creationId xmlns:a16="http://schemas.microsoft.com/office/drawing/2014/main" id="{997E9B00-10B2-BCE4-1ACF-A3D033F6A08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17" name="Rectangle 49">
                <a:extLst>
                  <a:ext uri="{FF2B5EF4-FFF2-40B4-BE49-F238E27FC236}">
                    <a16:creationId xmlns:a16="http://schemas.microsoft.com/office/drawing/2014/main" id="{EB025531-BA51-EEC2-16A1-E779A064E2E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18" name="Rectangle 50">
                <a:extLst>
                  <a:ext uri="{FF2B5EF4-FFF2-40B4-BE49-F238E27FC236}">
                    <a16:creationId xmlns:a16="http://schemas.microsoft.com/office/drawing/2014/main" id="{77D70DFE-3DFC-41F8-0D68-4FF630CB3A3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19" name="Rectangle 51">
                <a:extLst>
                  <a:ext uri="{FF2B5EF4-FFF2-40B4-BE49-F238E27FC236}">
                    <a16:creationId xmlns:a16="http://schemas.microsoft.com/office/drawing/2014/main" id="{4F7DD1F2-87B1-9B52-4380-1F1CE6ADE55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20" name="Rectangle 52">
                <a:extLst>
                  <a:ext uri="{FF2B5EF4-FFF2-40B4-BE49-F238E27FC236}">
                    <a16:creationId xmlns:a16="http://schemas.microsoft.com/office/drawing/2014/main" id="{6AEF324C-A888-D88F-0B7D-D277DA70E72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21" name="Rectangle 53">
                <a:extLst>
                  <a:ext uri="{FF2B5EF4-FFF2-40B4-BE49-F238E27FC236}">
                    <a16:creationId xmlns:a16="http://schemas.microsoft.com/office/drawing/2014/main" id="{7E928013-603C-2F3A-17D9-3F0EF0BF3B4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22" name="Rectangle 54">
                <a:extLst>
                  <a:ext uri="{FF2B5EF4-FFF2-40B4-BE49-F238E27FC236}">
                    <a16:creationId xmlns:a16="http://schemas.microsoft.com/office/drawing/2014/main" id="{83029401-A53E-E180-A44D-38D29182C15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23" name="Rectangle 55">
                <a:extLst>
                  <a:ext uri="{FF2B5EF4-FFF2-40B4-BE49-F238E27FC236}">
                    <a16:creationId xmlns:a16="http://schemas.microsoft.com/office/drawing/2014/main" id="{AD77A63A-013F-A642-48ED-17FBF01D77B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24" name="Rectangle 56">
                <a:extLst>
                  <a:ext uri="{FF2B5EF4-FFF2-40B4-BE49-F238E27FC236}">
                    <a16:creationId xmlns:a16="http://schemas.microsoft.com/office/drawing/2014/main" id="{79AF3164-E2B1-5C8F-BE52-A4412CCF252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25" name="Rectangle 57">
                <a:extLst>
                  <a:ext uri="{FF2B5EF4-FFF2-40B4-BE49-F238E27FC236}">
                    <a16:creationId xmlns:a16="http://schemas.microsoft.com/office/drawing/2014/main" id="{ED093F5C-0F31-F1FD-D249-24D84E5F44D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26" name="Rectangle 58">
                <a:extLst>
                  <a:ext uri="{FF2B5EF4-FFF2-40B4-BE49-F238E27FC236}">
                    <a16:creationId xmlns:a16="http://schemas.microsoft.com/office/drawing/2014/main" id="{3CBD770E-73EF-3583-9ED6-C662DD526AE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27" name="Rectangle 59">
                <a:extLst>
                  <a:ext uri="{FF2B5EF4-FFF2-40B4-BE49-F238E27FC236}">
                    <a16:creationId xmlns:a16="http://schemas.microsoft.com/office/drawing/2014/main" id="{67662C6C-157F-1444-8233-C4B3C4C4370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28" name="Rectangle 60">
                <a:extLst>
                  <a:ext uri="{FF2B5EF4-FFF2-40B4-BE49-F238E27FC236}">
                    <a16:creationId xmlns:a16="http://schemas.microsoft.com/office/drawing/2014/main" id="{639BFA54-931C-74BE-0CEA-AE009ACED7E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29" name="Rectangle 61">
                <a:extLst>
                  <a:ext uri="{FF2B5EF4-FFF2-40B4-BE49-F238E27FC236}">
                    <a16:creationId xmlns:a16="http://schemas.microsoft.com/office/drawing/2014/main" id="{AC0617F3-ED61-61B4-1526-C79DA0124B1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30" name="Rectangle 62">
                <a:extLst>
                  <a:ext uri="{FF2B5EF4-FFF2-40B4-BE49-F238E27FC236}">
                    <a16:creationId xmlns:a16="http://schemas.microsoft.com/office/drawing/2014/main" id="{F5873395-9984-87FA-7932-3FB5C005D71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31" name="Rectangle 63">
                <a:extLst>
                  <a:ext uri="{FF2B5EF4-FFF2-40B4-BE49-F238E27FC236}">
                    <a16:creationId xmlns:a16="http://schemas.microsoft.com/office/drawing/2014/main" id="{D19123F6-393B-5B1A-013E-358EC40ECB6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32" name="Rectangle 64">
                <a:extLst>
                  <a:ext uri="{FF2B5EF4-FFF2-40B4-BE49-F238E27FC236}">
                    <a16:creationId xmlns:a16="http://schemas.microsoft.com/office/drawing/2014/main" id="{1DF17841-C9CD-8BCB-9EC6-39C971F9F50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33" name="Rectangle 65">
                <a:extLst>
                  <a:ext uri="{FF2B5EF4-FFF2-40B4-BE49-F238E27FC236}">
                    <a16:creationId xmlns:a16="http://schemas.microsoft.com/office/drawing/2014/main" id="{D871BBCF-F701-E71E-9715-2EFF5D715D2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34" name="Rectangle 66">
                <a:extLst>
                  <a:ext uri="{FF2B5EF4-FFF2-40B4-BE49-F238E27FC236}">
                    <a16:creationId xmlns:a16="http://schemas.microsoft.com/office/drawing/2014/main" id="{53C7C786-7BA2-9EDF-8B53-F9617CAF9E6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35" name="Rectangle 67">
                <a:extLst>
                  <a:ext uri="{FF2B5EF4-FFF2-40B4-BE49-F238E27FC236}">
                    <a16:creationId xmlns:a16="http://schemas.microsoft.com/office/drawing/2014/main" id="{F1B17CED-92B3-3DB7-5349-3B2CBD965E4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36" name="Rectangle 68">
                <a:extLst>
                  <a:ext uri="{FF2B5EF4-FFF2-40B4-BE49-F238E27FC236}">
                    <a16:creationId xmlns:a16="http://schemas.microsoft.com/office/drawing/2014/main" id="{47B4A351-8503-6D15-60B9-2BA1A4B23FC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37" name="Rectangle 69">
                <a:extLst>
                  <a:ext uri="{FF2B5EF4-FFF2-40B4-BE49-F238E27FC236}">
                    <a16:creationId xmlns:a16="http://schemas.microsoft.com/office/drawing/2014/main" id="{40F97BF1-D54C-CD89-5681-CCA1A1A97A5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38" name="Rectangle 70">
                <a:extLst>
                  <a:ext uri="{FF2B5EF4-FFF2-40B4-BE49-F238E27FC236}">
                    <a16:creationId xmlns:a16="http://schemas.microsoft.com/office/drawing/2014/main" id="{527FF339-1411-A1D8-6AD1-691C169C3EE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39" name="Rectangle 71">
                <a:extLst>
                  <a:ext uri="{FF2B5EF4-FFF2-40B4-BE49-F238E27FC236}">
                    <a16:creationId xmlns:a16="http://schemas.microsoft.com/office/drawing/2014/main" id="{FAC2B9C9-4F2D-F754-FE99-4BB6DD18A1D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40" name="Rectangle 72">
                <a:extLst>
                  <a:ext uri="{FF2B5EF4-FFF2-40B4-BE49-F238E27FC236}">
                    <a16:creationId xmlns:a16="http://schemas.microsoft.com/office/drawing/2014/main" id="{7C5547FC-7899-87BB-E5AC-DF660156C39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41" name="Rectangle 73">
                <a:extLst>
                  <a:ext uri="{FF2B5EF4-FFF2-40B4-BE49-F238E27FC236}">
                    <a16:creationId xmlns:a16="http://schemas.microsoft.com/office/drawing/2014/main" id="{0F76565B-6059-8549-33E2-A90DD104EBB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42" name="Rectangle 74">
                <a:extLst>
                  <a:ext uri="{FF2B5EF4-FFF2-40B4-BE49-F238E27FC236}">
                    <a16:creationId xmlns:a16="http://schemas.microsoft.com/office/drawing/2014/main" id="{BB625F68-B2EC-3543-301D-2F18CFFCD1A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43" name="Rectangle 75">
                <a:extLst>
                  <a:ext uri="{FF2B5EF4-FFF2-40B4-BE49-F238E27FC236}">
                    <a16:creationId xmlns:a16="http://schemas.microsoft.com/office/drawing/2014/main" id="{5D46D727-6DED-56EE-5786-59C3805F18D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44" name="Rectangle 76">
                <a:extLst>
                  <a:ext uri="{FF2B5EF4-FFF2-40B4-BE49-F238E27FC236}">
                    <a16:creationId xmlns:a16="http://schemas.microsoft.com/office/drawing/2014/main" id="{D99ABD16-6B6A-F32A-900C-440859AFAC1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45" name="Rectangle 77">
                <a:extLst>
                  <a:ext uri="{FF2B5EF4-FFF2-40B4-BE49-F238E27FC236}">
                    <a16:creationId xmlns:a16="http://schemas.microsoft.com/office/drawing/2014/main" id="{F4FBD4AC-5A25-043A-1C5E-CEE6260746B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46" name="Rectangle 78">
                <a:extLst>
                  <a:ext uri="{FF2B5EF4-FFF2-40B4-BE49-F238E27FC236}">
                    <a16:creationId xmlns:a16="http://schemas.microsoft.com/office/drawing/2014/main" id="{D3414480-46EA-24FD-F040-D8F25F85002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47" name="Rectangle 79">
                <a:extLst>
                  <a:ext uri="{FF2B5EF4-FFF2-40B4-BE49-F238E27FC236}">
                    <a16:creationId xmlns:a16="http://schemas.microsoft.com/office/drawing/2014/main" id="{A2091622-1F8E-8851-7F74-FE1D0351161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48" name="Rectangle 80">
                <a:extLst>
                  <a:ext uri="{FF2B5EF4-FFF2-40B4-BE49-F238E27FC236}">
                    <a16:creationId xmlns:a16="http://schemas.microsoft.com/office/drawing/2014/main" id="{4A0FACB1-4C6B-DB47-58DF-6262BE3F16A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49" name="Freeform 81">
                <a:extLst>
                  <a:ext uri="{FF2B5EF4-FFF2-40B4-BE49-F238E27FC236}">
                    <a16:creationId xmlns:a16="http://schemas.microsoft.com/office/drawing/2014/main" id="{E601938D-1ECA-9AD8-5AE2-1A45EAB3572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50" name="Rectangle 82">
                <a:extLst>
                  <a:ext uri="{FF2B5EF4-FFF2-40B4-BE49-F238E27FC236}">
                    <a16:creationId xmlns:a16="http://schemas.microsoft.com/office/drawing/2014/main" id="{6012F0DB-801A-D983-131D-684D9B3E1D8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51" name="Rectangle 83">
                <a:extLst>
                  <a:ext uri="{FF2B5EF4-FFF2-40B4-BE49-F238E27FC236}">
                    <a16:creationId xmlns:a16="http://schemas.microsoft.com/office/drawing/2014/main" id="{687C89A5-2B19-986A-9D79-F7F7AA82952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52" name="Rectangle 84">
                <a:extLst>
                  <a:ext uri="{FF2B5EF4-FFF2-40B4-BE49-F238E27FC236}">
                    <a16:creationId xmlns:a16="http://schemas.microsoft.com/office/drawing/2014/main" id="{84AED5C5-061F-6566-828B-98CCBA8D2C4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53" name="Rectangle 85">
                <a:extLst>
                  <a:ext uri="{FF2B5EF4-FFF2-40B4-BE49-F238E27FC236}">
                    <a16:creationId xmlns:a16="http://schemas.microsoft.com/office/drawing/2014/main" id="{6A5E0EA9-6895-1729-EFBC-762DBB6E532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54" name="Rectangle 86">
                <a:extLst>
                  <a:ext uri="{FF2B5EF4-FFF2-40B4-BE49-F238E27FC236}">
                    <a16:creationId xmlns:a16="http://schemas.microsoft.com/office/drawing/2014/main" id="{67612F36-6625-515B-6EC3-FA4048E26DD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55" name="Rectangle 87">
                <a:extLst>
                  <a:ext uri="{FF2B5EF4-FFF2-40B4-BE49-F238E27FC236}">
                    <a16:creationId xmlns:a16="http://schemas.microsoft.com/office/drawing/2014/main" id="{CBC47D4E-0511-0E12-1945-4BA9A663492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56" name="Rectangle 88">
                <a:extLst>
                  <a:ext uri="{FF2B5EF4-FFF2-40B4-BE49-F238E27FC236}">
                    <a16:creationId xmlns:a16="http://schemas.microsoft.com/office/drawing/2014/main" id="{E7871FC3-F55E-B74D-3E0F-FEDD3A6512D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57" name="Rectangle 89">
                <a:extLst>
                  <a:ext uri="{FF2B5EF4-FFF2-40B4-BE49-F238E27FC236}">
                    <a16:creationId xmlns:a16="http://schemas.microsoft.com/office/drawing/2014/main" id="{FE55BD84-923C-F932-B565-2FEC279376C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58" name="Rectangle 90">
                <a:extLst>
                  <a:ext uri="{FF2B5EF4-FFF2-40B4-BE49-F238E27FC236}">
                    <a16:creationId xmlns:a16="http://schemas.microsoft.com/office/drawing/2014/main" id="{EEF99F09-ED98-BAEE-D926-30B5E977EED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59" name="Rectangle 91">
                <a:extLst>
                  <a:ext uri="{FF2B5EF4-FFF2-40B4-BE49-F238E27FC236}">
                    <a16:creationId xmlns:a16="http://schemas.microsoft.com/office/drawing/2014/main" id="{9D3220EA-57CA-3AD1-CC1C-D77FB58CE37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60" name="Rectangle 92">
                <a:extLst>
                  <a:ext uri="{FF2B5EF4-FFF2-40B4-BE49-F238E27FC236}">
                    <a16:creationId xmlns:a16="http://schemas.microsoft.com/office/drawing/2014/main" id="{B98A57FF-34CE-980C-981B-865F8239099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61" name="Rectangle 93">
                <a:extLst>
                  <a:ext uri="{FF2B5EF4-FFF2-40B4-BE49-F238E27FC236}">
                    <a16:creationId xmlns:a16="http://schemas.microsoft.com/office/drawing/2014/main" id="{C0226F3C-0369-84D7-B942-19636098237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62" name="Rectangle 94">
                <a:extLst>
                  <a:ext uri="{FF2B5EF4-FFF2-40B4-BE49-F238E27FC236}">
                    <a16:creationId xmlns:a16="http://schemas.microsoft.com/office/drawing/2014/main" id="{7CFA22F3-C080-8E31-0923-8F28798D5CA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63" name="Rectangle 95">
                <a:extLst>
                  <a:ext uri="{FF2B5EF4-FFF2-40B4-BE49-F238E27FC236}">
                    <a16:creationId xmlns:a16="http://schemas.microsoft.com/office/drawing/2014/main" id="{A5058408-A266-EBF4-DDBD-F95CEE596C4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64" name="Rectangle 96">
                <a:extLst>
                  <a:ext uri="{FF2B5EF4-FFF2-40B4-BE49-F238E27FC236}">
                    <a16:creationId xmlns:a16="http://schemas.microsoft.com/office/drawing/2014/main" id="{7DCF1E7D-563D-2D11-881E-C2C61CED4B9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65" name="Rectangle 97">
                <a:extLst>
                  <a:ext uri="{FF2B5EF4-FFF2-40B4-BE49-F238E27FC236}">
                    <a16:creationId xmlns:a16="http://schemas.microsoft.com/office/drawing/2014/main" id="{8CA8AE9D-E894-98B3-D425-B81CF47B698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66" name="Rectangle 98">
                <a:extLst>
                  <a:ext uri="{FF2B5EF4-FFF2-40B4-BE49-F238E27FC236}">
                    <a16:creationId xmlns:a16="http://schemas.microsoft.com/office/drawing/2014/main" id="{BEC46C81-7019-2D42-DB01-2632DE5C8FE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67" name="Rectangle 99">
                <a:extLst>
                  <a:ext uri="{FF2B5EF4-FFF2-40B4-BE49-F238E27FC236}">
                    <a16:creationId xmlns:a16="http://schemas.microsoft.com/office/drawing/2014/main" id="{2BD2CA0B-70F3-81EB-51A0-697089E46E7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68" name="Rectangle 100">
                <a:extLst>
                  <a:ext uri="{FF2B5EF4-FFF2-40B4-BE49-F238E27FC236}">
                    <a16:creationId xmlns:a16="http://schemas.microsoft.com/office/drawing/2014/main" id="{C0F955FA-12A1-D213-0B33-9186D4DE086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69" name="Rectangle 101">
                <a:extLst>
                  <a:ext uri="{FF2B5EF4-FFF2-40B4-BE49-F238E27FC236}">
                    <a16:creationId xmlns:a16="http://schemas.microsoft.com/office/drawing/2014/main" id="{E1882FD7-A372-854D-9DF0-9B1E37E0848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70" name="Rectangle 102">
                <a:extLst>
                  <a:ext uri="{FF2B5EF4-FFF2-40B4-BE49-F238E27FC236}">
                    <a16:creationId xmlns:a16="http://schemas.microsoft.com/office/drawing/2014/main" id="{B0E928F4-1261-A107-1BDB-89AEDE8978B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71" name="Rectangle 103">
                <a:extLst>
                  <a:ext uri="{FF2B5EF4-FFF2-40B4-BE49-F238E27FC236}">
                    <a16:creationId xmlns:a16="http://schemas.microsoft.com/office/drawing/2014/main" id="{9E3D7A9E-AE88-9ECB-98CB-044449030D3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72" name="Rectangle 104">
                <a:extLst>
                  <a:ext uri="{FF2B5EF4-FFF2-40B4-BE49-F238E27FC236}">
                    <a16:creationId xmlns:a16="http://schemas.microsoft.com/office/drawing/2014/main" id="{4C43C1F6-B994-C219-AB24-B71F962C95C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73" name="Rectangle 105">
                <a:extLst>
                  <a:ext uri="{FF2B5EF4-FFF2-40B4-BE49-F238E27FC236}">
                    <a16:creationId xmlns:a16="http://schemas.microsoft.com/office/drawing/2014/main" id="{DB14867B-981A-6B80-29EE-07F208EA551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74" name="Rectangle 106">
                <a:extLst>
                  <a:ext uri="{FF2B5EF4-FFF2-40B4-BE49-F238E27FC236}">
                    <a16:creationId xmlns:a16="http://schemas.microsoft.com/office/drawing/2014/main" id="{F34B1F5A-117D-D3C5-26B0-AAD1C77D8E9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75" name="Rectangle 107">
                <a:extLst>
                  <a:ext uri="{FF2B5EF4-FFF2-40B4-BE49-F238E27FC236}">
                    <a16:creationId xmlns:a16="http://schemas.microsoft.com/office/drawing/2014/main" id="{85174D37-9884-3280-ECF7-F4EA61C39FF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76" name="Rectangle 108">
                <a:extLst>
                  <a:ext uri="{FF2B5EF4-FFF2-40B4-BE49-F238E27FC236}">
                    <a16:creationId xmlns:a16="http://schemas.microsoft.com/office/drawing/2014/main" id="{67612E36-77DF-A244-EA20-F5FA17996FC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77" name="Rectangle 109">
                <a:extLst>
                  <a:ext uri="{FF2B5EF4-FFF2-40B4-BE49-F238E27FC236}">
                    <a16:creationId xmlns:a16="http://schemas.microsoft.com/office/drawing/2014/main" id="{BF7A85B1-87F1-04BB-8CFE-BA2C7F3C80B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78" name="Rectangle 110">
                <a:extLst>
                  <a:ext uri="{FF2B5EF4-FFF2-40B4-BE49-F238E27FC236}">
                    <a16:creationId xmlns:a16="http://schemas.microsoft.com/office/drawing/2014/main" id="{B25EEEE1-3E5F-97EA-5655-402C6785C31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79" name="Rectangle 111">
                <a:extLst>
                  <a:ext uri="{FF2B5EF4-FFF2-40B4-BE49-F238E27FC236}">
                    <a16:creationId xmlns:a16="http://schemas.microsoft.com/office/drawing/2014/main" id="{35A1467D-3D09-E607-2C07-6E423617834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80" name="Rectangle 112">
                <a:extLst>
                  <a:ext uri="{FF2B5EF4-FFF2-40B4-BE49-F238E27FC236}">
                    <a16:creationId xmlns:a16="http://schemas.microsoft.com/office/drawing/2014/main" id="{26025799-D73F-97B4-CEA6-A3BB8CA7EDE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81" name="Rectangle 113">
                <a:extLst>
                  <a:ext uri="{FF2B5EF4-FFF2-40B4-BE49-F238E27FC236}">
                    <a16:creationId xmlns:a16="http://schemas.microsoft.com/office/drawing/2014/main" id="{8A503FC6-4A49-98B0-566E-764F9726585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82" name="Rectangle 114">
                <a:extLst>
                  <a:ext uri="{FF2B5EF4-FFF2-40B4-BE49-F238E27FC236}">
                    <a16:creationId xmlns:a16="http://schemas.microsoft.com/office/drawing/2014/main" id="{F593B96D-2B55-3102-3CA3-4681C90F5A3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83" name="Rectangle 115">
                <a:extLst>
                  <a:ext uri="{FF2B5EF4-FFF2-40B4-BE49-F238E27FC236}">
                    <a16:creationId xmlns:a16="http://schemas.microsoft.com/office/drawing/2014/main" id="{3984F9B8-FEF2-734A-E436-0A88003DB89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84" name="Rectangle 116">
                <a:extLst>
                  <a:ext uri="{FF2B5EF4-FFF2-40B4-BE49-F238E27FC236}">
                    <a16:creationId xmlns:a16="http://schemas.microsoft.com/office/drawing/2014/main" id="{24B2FBEB-5C59-2463-932E-8E6624126C4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85" name="Rectangle 117">
                <a:extLst>
                  <a:ext uri="{FF2B5EF4-FFF2-40B4-BE49-F238E27FC236}">
                    <a16:creationId xmlns:a16="http://schemas.microsoft.com/office/drawing/2014/main" id="{4D841544-D456-CFEE-ACF5-430527BE441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86" name="Rectangle 118">
                <a:extLst>
                  <a:ext uri="{FF2B5EF4-FFF2-40B4-BE49-F238E27FC236}">
                    <a16:creationId xmlns:a16="http://schemas.microsoft.com/office/drawing/2014/main" id="{922281B5-4F79-0622-170D-3E513EF1276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87" name="Rectangle 119">
                <a:extLst>
                  <a:ext uri="{FF2B5EF4-FFF2-40B4-BE49-F238E27FC236}">
                    <a16:creationId xmlns:a16="http://schemas.microsoft.com/office/drawing/2014/main" id="{F7D9CBF7-29CA-41CC-777D-1F11360E9F8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88" name="Rectangle 120">
                <a:extLst>
                  <a:ext uri="{FF2B5EF4-FFF2-40B4-BE49-F238E27FC236}">
                    <a16:creationId xmlns:a16="http://schemas.microsoft.com/office/drawing/2014/main" id="{8AD0A6EB-E6C8-7A11-AC84-A02F553649D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89" name="Rectangle 121">
                <a:extLst>
                  <a:ext uri="{FF2B5EF4-FFF2-40B4-BE49-F238E27FC236}">
                    <a16:creationId xmlns:a16="http://schemas.microsoft.com/office/drawing/2014/main" id="{69BA4954-2C68-EC61-ECE9-A91F6FFFF16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90" name="Rectangle 122">
                <a:extLst>
                  <a:ext uri="{FF2B5EF4-FFF2-40B4-BE49-F238E27FC236}">
                    <a16:creationId xmlns:a16="http://schemas.microsoft.com/office/drawing/2014/main" id="{7551EC87-188F-1D59-D4C0-7516D8F0BF7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91" name="Rectangle 123">
                <a:extLst>
                  <a:ext uri="{FF2B5EF4-FFF2-40B4-BE49-F238E27FC236}">
                    <a16:creationId xmlns:a16="http://schemas.microsoft.com/office/drawing/2014/main" id="{CA010A24-CA56-E39D-107C-BCA932FD5DF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92" name="Rectangle 124">
                <a:extLst>
                  <a:ext uri="{FF2B5EF4-FFF2-40B4-BE49-F238E27FC236}">
                    <a16:creationId xmlns:a16="http://schemas.microsoft.com/office/drawing/2014/main" id="{4BC64AEB-34A4-CD11-9004-2585E52281A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93" name="Rectangle 125">
                <a:extLst>
                  <a:ext uri="{FF2B5EF4-FFF2-40B4-BE49-F238E27FC236}">
                    <a16:creationId xmlns:a16="http://schemas.microsoft.com/office/drawing/2014/main" id="{1D4E82F0-997A-5506-543D-25391779F07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94" name="Rectangle 126">
                <a:extLst>
                  <a:ext uri="{FF2B5EF4-FFF2-40B4-BE49-F238E27FC236}">
                    <a16:creationId xmlns:a16="http://schemas.microsoft.com/office/drawing/2014/main" id="{1820FC86-FAFC-3920-548E-945DB5E95AA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95" name="Rectangle 127">
                <a:extLst>
                  <a:ext uri="{FF2B5EF4-FFF2-40B4-BE49-F238E27FC236}">
                    <a16:creationId xmlns:a16="http://schemas.microsoft.com/office/drawing/2014/main" id="{0A727AA8-74B0-915D-45AB-78501DF5BA6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96" name="Rectangle 128">
                <a:extLst>
                  <a:ext uri="{FF2B5EF4-FFF2-40B4-BE49-F238E27FC236}">
                    <a16:creationId xmlns:a16="http://schemas.microsoft.com/office/drawing/2014/main" id="{082D690E-F9D9-B931-C1F0-8C970D57A6A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97" name="Rectangle 129">
                <a:extLst>
                  <a:ext uri="{FF2B5EF4-FFF2-40B4-BE49-F238E27FC236}">
                    <a16:creationId xmlns:a16="http://schemas.microsoft.com/office/drawing/2014/main" id="{C0796D64-692B-E2D8-11A5-AE238918D35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98" name="Rectangle 130">
                <a:extLst>
                  <a:ext uri="{FF2B5EF4-FFF2-40B4-BE49-F238E27FC236}">
                    <a16:creationId xmlns:a16="http://schemas.microsoft.com/office/drawing/2014/main" id="{444A4FE9-ABBA-1C26-8000-8F0BEC569DC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99" name="Rectangle 131">
                <a:extLst>
                  <a:ext uri="{FF2B5EF4-FFF2-40B4-BE49-F238E27FC236}">
                    <a16:creationId xmlns:a16="http://schemas.microsoft.com/office/drawing/2014/main" id="{9EE72F85-50CB-A0EF-B7AA-A045D57945E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00" name="Rectangle 132">
                <a:extLst>
                  <a:ext uri="{FF2B5EF4-FFF2-40B4-BE49-F238E27FC236}">
                    <a16:creationId xmlns:a16="http://schemas.microsoft.com/office/drawing/2014/main" id="{3D344DF0-6A17-A3EE-9068-DE379C71BBB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01" name="Rectangle 133">
                <a:extLst>
                  <a:ext uri="{FF2B5EF4-FFF2-40B4-BE49-F238E27FC236}">
                    <a16:creationId xmlns:a16="http://schemas.microsoft.com/office/drawing/2014/main" id="{8B808EBD-2732-BEB4-E494-C1B00D4AD16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02" name="Rectangle 134">
                <a:extLst>
                  <a:ext uri="{FF2B5EF4-FFF2-40B4-BE49-F238E27FC236}">
                    <a16:creationId xmlns:a16="http://schemas.microsoft.com/office/drawing/2014/main" id="{CDDDA4F2-F1F4-21DC-43A7-6A7861E15B6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03" name="Rectangle 135">
                <a:extLst>
                  <a:ext uri="{FF2B5EF4-FFF2-40B4-BE49-F238E27FC236}">
                    <a16:creationId xmlns:a16="http://schemas.microsoft.com/office/drawing/2014/main" id="{D307DE24-F1B8-209E-3FB6-468B798A19D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04" name="Rectangle 136">
                <a:extLst>
                  <a:ext uri="{FF2B5EF4-FFF2-40B4-BE49-F238E27FC236}">
                    <a16:creationId xmlns:a16="http://schemas.microsoft.com/office/drawing/2014/main" id="{813E7FE0-630D-AB3F-7C12-6FADDA2BC0A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05" name="Rectangle 137">
                <a:extLst>
                  <a:ext uri="{FF2B5EF4-FFF2-40B4-BE49-F238E27FC236}">
                    <a16:creationId xmlns:a16="http://schemas.microsoft.com/office/drawing/2014/main" id="{DE421B8C-924E-5CF1-6CFD-4ED41E00DC9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06" name="Freeform 138">
                <a:extLst>
                  <a:ext uri="{FF2B5EF4-FFF2-40B4-BE49-F238E27FC236}">
                    <a16:creationId xmlns:a16="http://schemas.microsoft.com/office/drawing/2014/main" id="{6FB2AEB0-8CD9-C65C-E1A9-BA5F0638867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7" name="Freeform 139">
                <a:extLst>
                  <a:ext uri="{FF2B5EF4-FFF2-40B4-BE49-F238E27FC236}">
                    <a16:creationId xmlns:a16="http://schemas.microsoft.com/office/drawing/2014/main" id="{591496AE-4251-F548-A5CA-E913588FDEB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8" name="Freeform 140">
                <a:extLst>
                  <a:ext uri="{FF2B5EF4-FFF2-40B4-BE49-F238E27FC236}">
                    <a16:creationId xmlns:a16="http://schemas.microsoft.com/office/drawing/2014/main" id="{1C80CEF3-A233-9E85-6DE9-49DC1EEEAA6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9" name="Freeform 141">
                <a:extLst>
                  <a:ext uri="{FF2B5EF4-FFF2-40B4-BE49-F238E27FC236}">
                    <a16:creationId xmlns:a16="http://schemas.microsoft.com/office/drawing/2014/main" id="{ED998033-9C2F-FBC4-B7EC-5352F387E41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10" name="Freeform 142">
                <a:extLst>
                  <a:ext uri="{FF2B5EF4-FFF2-40B4-BE49-F238E27FC236}">
                    <a16:creationId xmlns:a16="http://schemas.microsoft.com/office/drawing/2014/main" id="{DB33A197-67CE-1CB9-4D34-2F2A9D9A0BC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11" name="Freeform 143">
                <a:extLst>
                  <a:ext uri="{FF2B5EF4-FFF2-40B4-BE49-F238E27FC236}">
                    <a16:creationId xmlns:a16="http://schemas.microsoft.com/office/drawing/2014/main" id="{3806D3F5-D5F4-D2B4-212F-EDA0A30E4D4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12" name="Freeform 144">
                <a:extLst>
                  <a:ext uri="{FF2B5EF4-FFF2-40B4-BE49-F238E27FC236}">
                    <a16:creationId xmlns:a16="http://schemas.microsoft.com/office/drawing/2014/main" id="{D49766B8-BE2B-5F32-5A45-0D397478EDA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13" name="Freeform 145">
                <a:extLst>
                  <a:ext uri="{FF2B5EF4-FFF2-40B4-BE49-F238E27FC236}">
                    <a16:creationId xmlns:a16="http://schemas.microsoft.com/office/drawing/2014/main" id="{493B9894-0609-5CE2-F7A6-EEE808B9D74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14" name="Freeform 146">
                <a:extLst>
                  <a:ext uri="{FF2B5EF4-FFF2-40B4-BE49-F238E27FC236}">
                    <a16:creationId xmlns:a16="http://schemas.microsoft.com/office/drawing/2014/main" id="{526264F0-2DB3-D06B-25F6-E8B50637B3F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15" name="Rectangle 147">
                <a:extLst>
                  <a:ext uri="{FF2B5EF4-FFF2-40B4-BE49-F238E27FC236}">
                    <a16:creationId xmlns:a16="http://schemas.microsoft.com/office/drawing/2014/main" id="{8382AECF-E862-2CCC-D2D9-AF959F374FA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16" name="Rectangle 148">
                <a:extLst>
                  <a:ext uri="{FF2B5EF4-FFF2-40B4-BE49-F238E27FC236}">
                    <a16:creationId xmlns:a16="http://schemas.microsoft.com/office/drawing/2014/main" id="{B753FF0E-3484-7F13-CACB-3540B4E88BD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17" name="Freeform 149">
                <a:extLst>
                  <a:ext uri="{FF2B5EF4-FFF2-40B4-BE49-F238E27FC236}">
                    <a16:creationId xmlns:a16="http://schemas.microsoft.com/office/drawing/2014/main" id="{EBB51271-B50E-22DE-CE2D-3A58BEF98B8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18" name="Freeform 150">
                <a:extLst>
                  <a:ext uri="{FF2B5EF4-FFF2-40B4-BE49-F238E27FC236}">
                    <a16:creationId xmlns:a16="http://schemas.microsoft.com/office/drawing/2014/main" id="{F2F23379-B544-16D4-896C-F085963E493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19" name="Freeform 151">
                <a:extLst>
                  <a:ext uri="{FF2B5EF4-FFF2-40B4-BE49-F238E27FC236}">
                    <a16:creationId xmlns:a16="http://schemas.microsoft.com/office/drawing/2014/main" id="{470BB0E8-A471-5382-E6B4-38FAF80209B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20" name="Oval 152">
                <a:extLst>
                  <a:ext uri="{FF2B5EF4-FFF2-40B4-BE49-F238E27FC236}">
                    <a16:creationId xmlns:a16="http://schemas.microsoft.com/office/drawing/2014/main" id="{5D58388E-C855-B502-7F4A-9E0A01A01D2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7321" name="Rectangle 153">
            <a:extLst>
              <a:ext uri="{FF2B5EF4-FFF2-40B4-BE49-F238E27FC236}">
                <a16:creationId xmlns:a16="http://schemas.microsoft.com/office/drawing/2014/main" id="{E09C056B-6AD8-D166-81B1-989C325AFC6C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7322" name="Rectangle 154">
            <a:extLst>
              <a:ext uri="{FF2B5EF4-FFF2-40B4-BE49-F238E27FC236}">
                <a16:creationId xmlns:a16="http://schemas.microsoft.com/office/drawing/2014/main" id="{54CAFACA-06DE-D5C9-2D00-7D1A2EE7247C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7323" name="Rectangle 155">
            <a:extLst>
              <a:ext uri="{FF2B5EF4-FFF2-40B4-BE49-F238E27FC236}">
                <a16:creationId xmlns:a16="http://schemas.microsoft.com/office/drawing/2014/main" id="{F8AEA172-41E8-6517-31E8-180A8266ABF8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7324" name="Rectangle 156">
            <a:extLst>
              <a:ext uri="{FF2B5EF4-FFF2-40B4-BE49-F238E27FC236}">
                <a16:creationId xmlns:a16="http://schemas.microsoft.com/office/drawing/2014/main" id="{62B3B736-D5CE-7928-3D91-A84C403403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7325" name="Rectangle 157">
            <a:extLst>
              <a:ext uri="{FF2B5EF4-FFF2-40B4-BE49-F238E27FC236}">
                <a16:creationId xmlns:a16="http://schemas.microsoft.com/office/drawing/2014/main" id="{D5086AAE-DC87-51A1-FF57-4433FCDCB9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07B39A02-58DD-40B1-8EEB-8E4607959CD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E0A1B-F081-923C-8100-B67FBDBAD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CAABC-1B71-6F58-50B2-EE3A3FE8E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4488C-D9CE-AA0D-0975-12B6D77E9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9803F-142F-38DB-3C57-BA2755E94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FBE0A-79D9-7D62-70CC-791F2FC36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CBDCB-0683-477B-A9E4-0523F21A5B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8623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BA0B2D-60C4-E3CC-84B8-EF93C4F81B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4F36EC-7598-9707-ACD6-30DA93FB2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3761C-A1C3-CC19-5FE3-5F6D0AF56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DD10A-928A-1109-01A3-76616FB66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00055-2786-3FF7-F523-88A6EE6D1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CCDDA-57F3-4282-9BD5-973C600036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7807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0CB072-978C-8693-4F60-56FE36D86645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CE8AB9-F29D-C29E-8822-CB10FEDDD4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9E857B-9DAB-AA03-ABDA-3A3EC789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F452CA-6849-BBBB-4A69-F474711C7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729843F6-64B9-4B5B-A50C-5D33B4AA66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270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7654B-B15E-4217-08D5-F09799034C4A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64407-B10D-C2EC-12B1-1AB028C70F5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CC80F4-F62E-932D-CA66-F0D8272C5EDB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5B4E76-03A9-9ED9-B0C9-0D702E51834F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301625" y="3925888"/>
            <a:ext cx="4194175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56BD27-1B39-C097-D2F4-DA878111BE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86670D-D264-BBAB-8BFB-D5BC9067FA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6C49CE-6F91-151E-4D5C-8B27CCE51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4D6BC6-4FEE-9BBC-0D7C-0C92EF9D3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73F4D481-04B2-46C5-AFC3-97241D7E79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6519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B5ECD-445A-41A2-1AFB-441AF7ABC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18599-04AE-030B-52C2-853DD758FE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D231A-96D0-E4FF-8F15-E3439481E11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DE5369-1288-C391-2493-19941C118F97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212908-CCC7-85C9-20C7-C34900797C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6A1CF5-BEC5-3EBE-C137-78D8B2266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B6E5F31-9BF3-6380-9627-A7ECDE4C9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3230FF22-72DB-4E82-AF5C-439062034D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622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FA741-ECCD-7E49-A1B7-629FE67C2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A746C-FAD5-8CF2-1ECF-980BCE713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08E20-96F9-8D98-D93B-8499435A8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EB02E-36C4-4806-BBFE-EFAEC7572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2C542-2C6E-27CF-8987-C8DEDFFFA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C35D4-2716-46D6-9976-DF9FA463E5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085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3602A-6AC1-6DB4-D3A5-6E50A0CCF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BCE37B-7E59-C57C-FE42-150BA23D5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A4225-B1D6-7BAE-9A38-06012C9C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562EB-87CD-A05F-E0A8-50604F905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E36E5-B0DB-0A28-FEB5-B3CEE903B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E06A7-2D37-4921-9CA4-4492364B7A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1507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E0839-15D5-CB18-2FAF-580CC24FA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A9A0B-1017-2A7F-4793-E45C692CA8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C97E4-E5E1-0399-5420-57135E8E1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6DC653-3044-6530-CF71-CB1AC01A7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20CFD1-0C03-7E02-6281-A93A8025A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09DAF-5EA3-4668-F554-B59F32CD3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CFDE5-F861-4A6A-9EEE-5B94447004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136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897DA-0A8F-AB3D-2E93-4BB37B08E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593AD-3958-72F1-2CD7-1C26A3425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1EADA4-8776-0CF3-CF52-34201F36C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9F41FE-B7BD-CA42-7744-A893320EF2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6F6226-F665-DA08-9554-484AF4C9F4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6E7C77-2B4D-23AE-01D1-11365AE9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D52AD1-8193-6A79-84EC-77FBAFCED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5A7800-01FD-A557-A4B3-81E532111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14488-1952-4FDF-B315-2DE15F284B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826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C8EFC-A1CC-3BEF-4734-4FECB6854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FD2EC8-0015-6F2E-2132-E54C6E3BD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7974DD-D3C6-7F4B-FFDA-4F598570D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02B31C-C69D-070E-9F9F-7F65331A9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DB09D-B457-4A61-8E0D-4C4D3A8D8A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053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A422B4-9005-C174-AC62-C39FB31E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904416-AD81-DBC4-9CA0-ECF98ADF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30CE8-C19F-D629-DC4C-6C1BFE1BD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110DB-B2E7-463D-935E-11F9358B3B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535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24631-B539-03AE-7FBE-90B699A5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89A8F-37DE-F241-8C65-1D71FACF2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879D4-2979-1641-CBE0-1B5B70863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CBF89-6E0D-9CCB-6653-FDDBAAF9A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FF0B67-5E8C-332F-6327-669C2E3DD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B16CEA-01EA-3EB7-7BA7-9E90D1782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28FF1-C427-4DF1-87AE-8F14EDAF96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412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BA642-A519-A7D1-BAFE-43539DFD7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85052C-F551-8782-3179-76311F73A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529ED5-B1B8-804C-89A8-DBD6EB2F5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A626C-87CB-88E6-C221-AA81ADF9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C13E9E-1B64-630A-3A5F-7797CAB38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99E510-C92F-D767-FC04-359A55713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C3B34-AA93-4199-AE01-AB164DA012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117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F615BC15-4898-3768-6F37-AD3B4963CD49}"/>
              </a:ext>
            </a:extLst>
          </p:cNvPr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6147" name="Group 3">
              <a:extLst>
                <a:ext uri="{FF2B5EF4-FFF2-40B4-BE49-F238E27FC236}">
                  <a16:creationId xmlns:a16="http://schemas.microsoft.com/office/drawing/2014/main" id="{2544D258-0B33-0AA0-0DBF-66666FD2E87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6148" name="Freeform 4">
                <a:extLst>
                  <a:ext uri="{FF2B5EF4-FFF2-40B4-BE49-F238E27FC236}">
                    <a16:creationId xmlns:a16="http://schemas.microsoft.com/office/drawing/2014/main" id="{63DDBECD-C4B9-95D4-EA9B-0A04B3A9219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49" name="Freeform 5">
                <a:extLst>
                  <a:ext uri="{FF2B5EF4-FFF2-40B4-BE49-F238E27FC236}">
                    <a16:creationId xmlns:a16="http://schemas.microsoft.com/office/drawing/2014/main" id="{9217848D-F26D-01A9-D2A0-062BD2A1E6B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0" name="Freeform 6">
                <a:extLst>
                  <a:ext uri="{FF2B5EF4-FFF2-40B4-BE49-F238E27FC236}">
                    <a16:creationId xmlns:a16="http://schemas.microsoft.com/office/drawing/2014/main" id="{7C531CFD-D413-C827-2249-7612E384B48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1" name="Freeform 7">
                <a:extLst>
                  <a:ext uri="{FF2B5EF4-FFF2-40B4-BE49-F238E27FC236}">
                    <a16:creationId xmlns:a16="http://schemas.microsoft.com/office/drawing/2014/main" id="{7C5095A5-D316-5DEB-3DB1-9CBCCFA5461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2" name="Freeform 8">
                <a:extLst>
                  <a:ext uri="{FF2B5EF4-FFF2-40B4-BE49-F238E27FC236}">
                    <a16:creationId xmlns:a16="http://schemas.microsoft.com/office/drawing/2014/main" id="{00197DEB-6BFA-EBDF-7AD2-34568FBBED9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3" name="Freeform 9">
                <a:extLst>
                  <a:ext uri="{FF2B5EF4-FFF2-40B4-BE49-F238E27FC236}">
                    <a16:creationId xmlns:a16="http://schemas.microsoft.com/office/drawing/2014/main" id="{9BE7AB45-E5D0-1B64-EE1A-DCD3D4C7707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4" name="Freeform 10">
                <a:extLst>
                  <a:ext uri="{FF2B5EF4-FFF2-40B4-BE49-F238E27FC236}">
                    <a16:creationId xmlns:a16="http://schemas.microsoft.com/office/drawing/2014/main" id="{747B3471-6F7D-BD90-1639-80F4F65BB28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5" name="Freeform 11">
                <a:extLst>
                  <a:ext uri="{FF2B5EF4-FFF2-40B4-BE49-F238E27FC236}">
                    <a16:creationId xmlns:a16="http://schemas.microsoft.com/office/drawing/2014/main" id="{A3C2047C-26EB-D40B-50E1-F02FCBBCDF2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6" name="Freeform 12">
                <a:extLst>
                  <a:ext uri="{FF2B5EF4-FFF2-40B4-BE49-F238E27FC236}">
                    <a16:creationId xmlns:a16="http://schemas.microsoft.com/office/drawing/2014/main" id="{50839836-33AC-BCAB-B725-F10B9F16AEC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7" name="Freeform 13">
                <a:extLst>
                  <a:ext uri="{FF2B5EF4-FFF2-40B4-BE49-F238E27FC236}">
                    <a16:creationId xmlns:a16="http://schemas.microsoft.com/office/drawing/2014/main" id="{6339BA71-84DC-591D-3D0E-C9426AE64C8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8" name="Freeform 14">
                <a:extLst>
                  <a:ext uri="{FF2B5EF4-FFF2-40B4-BE49-F238E27FC236}">
                    <a16:creationId xmlns:a16="http://schemas.microsoft.com/office/drawing/2014/main" id="{6DDC2666-C1F3-6E97-06AE-471AE6D8F0F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9" name="Freeform 15">
                <a:extLst>
                  <a:ext uri="{FF2B5EF4-FFF2-40B4-BE49-F238E27FC236}">
                    <a16:creationId xmlns:a16="http://schemas.microsoft.com/office/drawing/2014/main" id="{6519261F-13D3-7901-7578-F63E77CCA94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0" name="Freeform 16">
                <a:extLst>
                  <a:ext uri="{FF2B5EF4-FFF2-40B4-BE49-F238E27FC236}">
                    <a16:creationId xmlns:a16="http://schemas.microsoft.com/office/drawing/2014/main" id="{3F02BF11-1E21-E444-3149-F1FC731ECC5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161" name="Group 17">
              <a:extLst>
                <a:ext uri="{FF2B5EF4-FFF2-40B4-BE49-F238E27FC236}">
                  <a16:creationId xmlns:a16="http://schemas.microsoft.com/office/drawing/2014/main" id="{DB1D4A4F-9F0B-A158-C837-453F9FB6BB4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6162" name="Rectangle 18">
                <a:extLst>
                  <a:ext uri="{FF2B5EF4-FFF2-40B4-BE49-F238E27FC236}">
                    <a16:creationId xmlns:a16="http://schemas.microsoft.com/office/drawing/2014/main" id="{56344580-925B-A887-53AD-6FCE70A97AC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3" name="Rectangle 19">
                <a:extLst>
                  <a:ext uri="{FF2B5EF4-FFF2-40B4-BE49-F238E27FC236}">
                    <a16:creationId xmlns:a16="http://schemas.microsoft.com/office/drawing/2014/main" id="{F3F2057E-053D-0639-B66B-18C01E9FC51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4" name="Rectangle 20">
                <a:extLst>
                  <a:ext uri="{FF2B5EF4-FFF2-40B4-BE49-F238E27FC236}">
                    <a16:creationId xmlns:a16="http://schemas.microsoft.com/office/drawing/2014/main" id="{3673C652-D277-6228-6E3B-23E1720FCCE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5" name="Rectangle 21">
                <a:extLst>
                  <a:ext uri="{FF2B5EF4-FFF2-40B4-BE49-F238E27FC236}">
                    <a16:creationId xmlns:a16="http://schemas.microsoft.com/office/drawing/2014/main" id="{3F00B82C-70F0-F76F-A3CE-8A74C54537D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6" name="Rectangle 22">
                <a:extLst>
                  <a:ext uri="{FF2B5EF4-FFF2-40B4-BE49-F238E27FC236}">
                    <a16:creationId xmlns:a16="http://schemas.microsoft.com/office/drawing/2014/main" id="{28ABFBB2-10BD-C5D0-FD6D-77678C49C0B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7" name="Rectangle 23">
                <a:extLst>
                  <a:ext uri="{FF2B5EF4-FFF2-40B4-BE49-F238E27FC236}">
                    <a16:creationId xmlns:a16="http://schemas.microsoft.com/office/drawing/2014/main" id="{876C1DB9-4D1F-EB6A-C0F7-F908B8AAF00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8" name="Rectangle 24">
                <a:extLst>
                  <a:ext uri="{FF2B5EF4-FFF2-40B4-BE49-F238E27FC236}">
                    <a16:creationId xmlns:a16="http://schemas.microsoft.com/office/drawing/2014/main" id="{B385ED10-A85F-753D-0002-CF074008FB9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9" name="Rectangle 25">
                <a:extLst>
                  <a:ext uri="{FF2B5EF4-FFF2-40B4-BE49-F238E27FC236}">
                    <a16:creationId xmlns:a16="http://schemas.microsoft.com/office/drawing/2014/main" id="{5A1D4422-3C48-B6B2-03DD-F0C2F2A41E4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0" name="Rectangle 26">
                <a:extLst>
                  <a:ext uri="{FF2B5EF4-FFF2-40B4-BE49-F238E27FC236}">
                    <a16:creationId xmlns:a16="http://schemas.microsoft.com/office/drawing/2014/main" id="{0B859D52-D031-12D5-AA5E-8363FEBCEB4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1" name="Rectangle 27">
                <a:extLst>
                  <a:ext uri="{FF2B5EF4-FFF2-40B4-BE49-F238E27FC236}">
                    <a16:creationId xmlns:a16="http://schemas.microsoft.com/office/drawing/2014/main" id="{10C2C5E2-4813-BBFB-E50D-843924E4272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2" name="Rectangle 28">
                <a:extLst>
                  <a:ext uri="{FF2B5EF4-FFF2-40B4-BE49-F238E27FC236}">
                    <a16:creationId xmlns:a16="http://schemas.microsoft.com/office/drawing/2014/main" id="{4D1D9C10-AF36-3E60-3C5D-E10F29395B4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3" name="Rectangle 29">
                <a:extLst>
                  <a:ext uri="{FF2B5EF4-FFF2-40B4-BE49-F238E27FC236}">
                    <a16:creationId xmlns:a16="http://schemas.microsoft.com/office/drawing/2014/main" id="{CAAC3E68-4316-DD4D-0563-860424FA567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4" name="Rectangle 30">
                <a:extLst>
                  <a:ext uri="{FF2B5EF4-FFF2-40B4-BE49-F238E27FC236}">
                    <a16:creationId xmlns:a16="http://schemas.microsoft.com/office/drawing/2014/main" id="{21E682E7-E8A4-2882-D95F-811DE6E67FD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5" name="Rectangle 31">
                <a:extLst>
                  <a:ext uri="{FF2B5EF4-FFF2-40B4-BE49-F238E27FC236}">
                    <a16:creationId xmlns:a16="http://schemas.microsoft.com/office/drawing/2014/main" id="{60D60F85-0AC7-F841-0A1C-1412079CBF4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6" name="Rectangle 32">
                <a:extLst>
                  <a:ext uri="{FF2B5EF4-FFF2-40B4-BE49-F238E27FC236}">
                    <a16:creationId xmlns:a16="http://schemas.microsoft.com/office/drawing/2014/main" id="{F3B1932E-AD4B-3078-1894-DC8F2055AAC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7" name="Rectangle 33">
                <a:extLst>
                  <a:ext uri="{FF2B5EF4-FFF2-40B4-BE49-F238E27FC236}">
                    <a16:creationId xmlns:a16="http://schemas.microsoft.com/office/drawing/2014/main" id="{E1E13639-62D5-07AE-61F0-BC5CEEE8484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8" name="Rectangle 34">
                <a:extLst>
                  <a:ext uri="{FF2B5EF4-FFF2-40B4-BE49-F238E27FC236}">
                    <a16:creationId xmlns:a16="http://schemas.microsoft.com/office/drawing/2014/main" id="{050B3F4E-7A0D-D3C7-CA0F-8F248306228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9" name="Rectangle 35">
                <a:extLst>
                  <a:ext uri="{FF2B5EF4-FFF2-40B4-BE49-F238E27FC236}">
                    <a16:creationId xmlns:a16="http://schemas.microsoft.com/office/drawing/2014/main" id="{5A9910AC-D4B3-8072-404D-08D03142FEC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0" name="Rectangle 36">
                <a:extLst>
                  <a:ext uri="{FF2B5EF4-FFF2-40B4-BE49-F238E27FC236}">
                    <a16:creationId xmlns:a16="http://schemas.microsoft.com/office/drawing/2014/main" id="{E3D3C0D5-741D-460D-5223-53901EA1029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1" name="Rectangle 37">
                <a:extLst>
                  <a:ext uri="{FF2B5EF4-FFF2-40B4-BE49-F238E27FC236}">
                    <a16:creationId xmlns:a16="http://schemas.microsoft.com/office/drawing/2014/main" id="{19A426A1-CF72-1F9B-0A37-0529BA30CDD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2" name="Rectangle 38">
                <a:extLst>
                  <a:ext uri="{FF2B5EF4-FFF2-40B4-BE49-F238E27FC236}">
                    <a16:creationId xmlns:a16="http://schemas.microsoft.com/office/drawing/2014/main" id="{6F31ECFD-8587-3445-2530-36D8E3C71F2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3" name="Rectangle 39">
                <a:extLst>
                  <a:ext uri="{FF2B5EF4-FFF2-40B4-BE49-F238E27FC236}">
                    <a16:creationId xmlns:a16="http://schemas.microsoft.com/office/drawing/2014/main" id="{6F649BEF-A854-A026-D399-6229CBE5C6B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4" name="Rectangle 40">
                <a:extLst>
                  <a:ext uri="{FF2B5EF4-FFF2-40B4-BE49-F238E27FC236}">
                    <a16:creationId xmlns:a16="http://schemas.microsoft.com/office/drawing/2014/main" id="{2F1A54E9-B629-9688-229E-B78C0E855A5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5" name="Rectangle 41">
                <a:extLst>
                  <a:ext uri="{FF2B5EF4-FFF2-40B4-BE49-F238E27FC236}">
                    <a16:creationId xmlns:a16="http://schemas.microsoft.com/office/drawing/2014/main" id="{4B62F949-98A6-984D-D2D7-57E7148CA5A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6" name="Rectangle 42">
                <a:extLst>
                  <a:ext uri="{FF2B5EF4-FFF2-40B4-BE49-F238E27FC236}">
                    <a16:creationId xmlns:a16="http://schemas.microsoft.com/office/drawing/2014/main" id="{49601CDE-0D18-7E35-E897-E8824811E07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7" name="Rectangle 43">
                <a:extLst>
                  <a:ext uri="{FF2B5EF4-FFF2-40B4-BE49-F238E27FC236}">
                    <a16:creationId xmlns:a16="http://schemas.microsoft.com/office/drawing/2014/main" id="{DD10BBF8-EB87-4420-53D6-064D2F19CAB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8" name="Rectangle 44">
                <a:extLst>
                  <a:ext uri="{FF2B5EF4-FFF2-40B4-BE49-F238E27FC236}">
                    <a16:creationId xmlns:a16="http://schemas.microsoft.com/office/drawing/2014/main" id="{DD78730D-A5FB-FF1B-A44E-1B6DA672BB6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9" name="Rectangle 45">
                <a:extLst>
                  <a:ext uri="{FF2B5EF4-FFF2-40B4-BE49-F238E27FC236}">
                    <a16:creationId xmlns:a16="http://schemas.microsoft.com/office/drawing/2014/main" id="{1841143B-024F-B852-AEB2-A97E0D7D7A6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0" name="Rectangle 46">
                <a:extLst>
                  <a:ext uri="{FF2B5EF4-FFF2-40B4-BE49-F238E27FC236}">
                    <a16:creationId xmlns:a16="http://schemas.microsoft.com/office/drawing/2014/main" id="{978D4E90-4BA8-8909-023A-06EA7D471CF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1" name="Rectangle 47">
                <a:extLst>
                  <a:ext uri="{FF2B5EF4-FFF2-40B4-BE49-F238E27FC236}">
                    <a16:creationId xmlns:a16="http://schemas.microsoft.com/office/drawing/2014/main" id="{256E521A-3AE3-A937-ACA4-80A5A3A1DDD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2" name="Rectangle 48">
                <a:extLst>
                  <a:ext uri="{FF2B5EF4-FFF2-40B4-BE49-F238E27FC236}">
                    <a16:creationId xmlns:a16="http://schemas.microsoft.com/office/drawing/2014/main" id="{2D83E686-E4AB-F117-723D-EFD8F1967BE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3" name="Rectangle 49">
                <a:extLst>
                  <a:ext uri="{FF2B5EF4-FFF2-40B4-BE49-F238E27FC236}">
                    <a16:creationId xmlns:a16="http://schemas.microsoft.com/office/drawing/2014/main" id="{57BCD0A1-9449-46FE-8B37-A0C2F28B78C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4" name="Rectangle 50">
                <a:extLst>
                  <a:ext uri="{FF2B5EF4-FFF2-40B4-BE49-F238E27FC236}">
                    <a16:creationId xmlns:a16="http://schemas.microsoft.com/office/drawing/2014/main" id="{475F1543-F703-8BA0-2289-C3350FA9BE3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5" name="Rectangle 51">
                <a:extLst>
                  <a:ext uri="{FF2B5EF4-FFF2-40B4-BE49-F238E27FC236}">
                    <a16:creationId xmlns:a16="http://schemas.microsoft.com/office/drawing/2014/main" id="{8BF972C5-8017-379C-1B12-31496386F09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6" name="Rectangle 52">
                <a:extLst>
                  <a:ext uri="{FF2B5EF4-FFF2-40B4-BE49-F238E27FC236}">
                    <a16:creationId xmlns:a16="http://schemas.microsoft.com/office/drawing/2014/main" id="{42E311B7-0171-245C-9FA2-A35727AB8B5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7" name="Rectangle 53">
                <a:extLst>
                  <a:ext uri="{FF2B5EF4-FFF2-40B4-BE49-F238E27FC236}">
                    <a16:creationId xmlns:a16="http://schemas.microsoft.com/office/drawing/2014/main" id="{16CD90D5-A17A-B686-288E-DADCF098F7D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8" name="Rectangle 54">
                <a:extLst>
                  <a:ext uri="{FF2B5EF4-FFF2-40B4-BE49-F238E27FC236}">
                    <a16:creationId xmlns:a16="http://schemas.microsoft.com/office/drawing/2014/main" id="{C29FD059-7DA7-17C2-DB41-19606BFE26B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9" name="Rectangle 55">
                <a:extLst>
                  <a:ext uri="{FF2B5EF4-FFF2-40B4-BE49-F238E27FC236}">
                    <a16:creationId xmlns:a16="http://schemas.microsoft.com/office/drawing/2014/main" id="{6B6F340F-1F91-6F39-5993-55E0EECD62A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00" name="Rectangle 56">
                <a:extLst>
                  <a:ext uri="{FF2B5EF4-FFF2-40B4-BE49-F238E27FC236}">
                    <a16:creationId xmlns:a16="http://schemas.microsoft.com/office/drawing/2014/main" id="{C4D862EF-1910-EA64-1626-7E93FBE669C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01" name="Rectangle 57">
                <a:extLst>
                  <a:ext uri="{FF2B5EF4-FFF2-40B4-BE49-F238E27FC236}">
                    <a16:creationId xmlns:a16="http://schemas.microsoft.com/office/drawing/2014/main" id="{17E6C32F-B8E9-519A-407F-0975F227624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02" name="Rectangle 58">
                <a:extLst>
                  <a:ext uri="{FF2B5EF4-FFF2-40B4-BE49-F238E27FC236}">
                    <a16:creationId xmlns:a16="http://schemas.microsoft.com/office/drawing/2014/main" id="{5DB04060-370A-90D3-F64C-F1991EC94B6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03" name="Rectangle 59">
                <a:extLst>
                  <a:ext uri="{FF2B5EF4-FFF2-40B4-BE49-F238E27FC236}">
                    <a16:creationId xmlns:a16="http://schemas.microsoft.com/office/drawing/2014/main" id="{478149BF-92B3-FF5D-7A0A-2BEE6E0F0FD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04" name="Rectangle 60">
                <a:extLst>
                  <a:ext uri="{FF2B5EF4-FFF2-40B4-BE49-F238E27FC236}">
                    <a16:creationId xmlns:a16="http://schemas.microsoft.com/office/drawing/2014/main" id="{E47AA218-3F9F-4EA3-3FF4-8697C0139B4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05" name="Rectangle 61">
                <a:extLst>
                  <a:ext uri="{FF2B5EF4-FFF2-40B4-BE49-F238E27FC236}">
                    <a16:creationId xmlns:a16="http://schemas.microsoft.com/office/drawing/2014/main" id="{BCF46FAA-8739-ADED-6784-32A4AD32156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06" name="Rectangle 62">
                <a:extLst>
                  <a:ext uri="{FF2B5EF4-FFF2-40B4-BE49-F238E27FC236}">
                    <a16:creationId xmlns:a16="http://schemas.microsoft.com/office/drawing/2014/main" id="{CEE216B3-6B9A-BA83-04CD-D6CD3076146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07" name="Rectangle 63">
                <a:extLst>
                  <a:ext uri="{FF2B5EF4-FFF2-40B4-BE49-F238E27FC236}">
                    <a16:creationId xmlns:a16="http://schemas.microsoft.com/office/drawing/2014/main" id="{696E24E4-454F-B5A0-F593-CF41ADD232C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08" name="Rectangle 64">
                <a:extLst>
                  <a:ext uri="{FF2B5EF4-FFF2-40B4-BE49-F238E27FC236}">
                    <a16:creationId xmlns:a16="http://schemas.microsoft.com/office/drawing/2014/main" id="{00867670-A734-5DCF-D2EE-B22C6882CB0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09" name="Rectangle 65">
                <a:extLst>
                  <a:ext uri="{FF2B5EF4-FFF2-40B4-BE49-F238E27FC236}">
                    <a16:creationId xmlns:a16="http://schemas.microsoft.com/office/drawing/2014/main" id="{80576775-1EDE-50A2-7D2C-6FC3B9C2B47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0" name="Rectangle 66">
                <a:extLst>
                  <a:ext uri="{FF2B5EF4-FFF2-40B4-BE49-F238E27FC236}">
                    <a16:creationId xmlns:a16="http://schemas.microsoft.com/office/drawing/2014/main" id="{B4B7F312-5C35-3612-C171-F21DD8D01FB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1" name="Rectangle 67">
                <a:extLst>
                  <a:ext uri="{FF2B5EF4-FFF2-40B4-BE49-F238E27FC236}">
                    <a16:creationId xmlns:a16="http://schemas.microsoft.com/office/drawing/2014/main" id="{C92600FC-6A7D-622E-201A-3181665479F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2" name="Rectangle 68">
                <a:extLst>
                  <a:ext uri="{FF2B5EF4-FFF2-40B4-BE49-F238E27FC236}">
                    <a16:creationId xmlns:a16="http://schemas.microsoft.com/office/drawing/2014/main" id="{1817451A-89ED-CAD0-663B-1272AEAB5A9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3" name="Rectangle 69">
                <a:extLst>
                  <a:ext uri="{FF2B5EF4-FFF2-40B4-BE49-F238E27FC236}">
                    <a16:creationId xmlns:a16="http://schemas.microsoft.com/office/drawing/2014/main" id="{D715FED0-CAE2-ECC4-8EDC-9BF7577C92C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4" name="Rectangle 70">
                <a:extLst>
                  <a:ext uri="{FF2B5EF4-FFF2-40B4-BE49-F238E27FC236}">
                    <a16:creationId xmlns:a16="http://schemas.microsoft.com/office/drawing/2014/main" id="{320E6133-6233-573E-DCF9-5C09236F88A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5" name="Rectangle 71">
                <a:extLst>
                  <a:ext uri="{FF2B5EF4-FFF2-40B4-BE49-F238E27FC236}">
                    <a16:creationId xmlns:a16="http://schemas.microsoft.com/office/drawing/2014/main" id="{30055C80-AD41-D2FE-1237-87D8B40A2E9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6" name="Rectangle 72">
                <a:extLst>
                  <a:ext uri="{FF2B5EF4-FFF2-40B4-BE49-F238E27FC236}">
                    <a16:creationId xmlns:a16="http://schemas.microsoft.com/office/drawing/2014/main" id="{7237E7B1-15E1-B010-EE07-DDD83A1C09D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7" name="Rectangle 73">
                <a:extLst>
                  <a:ext uri="{FF2B5EF4-FFF2-40B4-BE49-F238E27FC236}">
                    <a16:creationId xmlns:a16="http://schemas.microsoft.com/office/drawing/2014/main" id="{A798816C-084D-EF44-F020-F343C472059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8" name="Rectangle 74">
                <a:extLst>
                  <a:ext uri="{FF2B5EF4-FFF2-40B4-BE49-F238E27FC236}">
                    <a16:creationId xmlns:a16="http://schemas.microsoft.com/office/drawing/2014/main" id="{63D68E92-9402-E580-BB61-FE02B13A9EC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9" name="Rectangle 75">
                <a:extLst>
                  <a:ext uri="{FF2B5EF4-FFF2-40B4-BE49-F238E27FC236}">
                    <a16:creationId xmlns:a16="http://schemas.microsoft.com/office/drawing/2014/main" id="{1CEF6027-2881-A3E7-FDD2-178B7967B1D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20" name="Rectangle 76">
                <a:extLst>
                  <a:ext uri="{FF2B5EF4-FFF2-40B4-BE49-F238E27FC236}">
                    <a16:creationId xmlns:a16="http://schemas.microsoft.com/office/drawing/2014/main" id="{A333BC97-73E0-0724-5FCC-BD847C1E5FE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21" name="Rectangle 77">
                <a:extLst>
                  <a:ext uri="{FF2B5EF4-FFF2-40B4-BE49-F238E27FC236}">
                    <a16:creationId xmlns:a16="http://schemas.microsoft.com/office/drawing/2014/main" id="{4C7BD6D4-D349-E7D1-4BBE-7B8BC4FE367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22" name="Rectangle 78">
                <a:extLst>
                  <a:ext uri="{FF2B5EF4-FFF2-40B4-BE49-F238E27FC236}">
                    <a16:creationId xmlns:a16="http://schemas.microsoft.com/office/drawing/2014/main" id="{CC34A0D5-F2D2-DC06-77C1-D1DCC310F2F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23" name="Rectangle 79">
                <a:extLst>
                  <a:ext uri="{FF2B5EF4-FFF2-40B4-BE49-F238E27FC236}">
                    <a16:creationId xmlns:a16="http://schemas.microsoft.com/office/drawing/2014/main" id="{ABABC925-E2F1-A369-2532-F4F4426B6EF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24" name="Rectangle 80">
                <a:extLst>
                  <a:ext uri="{FF2B5EF4-FFF2-40B4-BE49-F238E27FC236}">
                    <a16:creationId xmlns:a16="http://schemas.microsoft.com/office/drawing/2014/main" id="{7D35D021-8683-CE85-A093-5C674CACECE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25" name="Freeform 81">
                <a:extLst>
                  <a:ext uri="{FF2B5EF4-FFF2-40B4-BE49-F238E27FC236}">
                    <a16:creationId xmlns:a16="http://schemas.microsoft.com/office/drawing/2014/main" id="{B3D2B4E9-4F13-A62A-218E-D320CD9B861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26" name="Rectangle 82">
                <a:extLst>
                  <a:ext uri="{FF2B5EF4-FFF2-40B4-BE49-F238E27FC236}">
                    <a16:creationId xmlns:a16="http://schemas.microsoft.com/office/drawing/2014/main" id="{6B9D11A3-E957-2120-35B3-E19F3561791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27" name="Rectangle 83">
                <a:extLst>
                  <a:ext uri="{FF2B5EF4-FFF2-40B4-BE49-F238E27FC236}">
                    <a16:creationId xmlns:a16="http://schemas.microsoft.com/office/drawing/2014/main" id="{3875CFB2-FC3C-6AB7-5C04-5105CF20788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28" name="Rectangle 84">
                <a:extLst>
                  <a:ext uri="{FF2B5EF4-FFF2-40B4-BE49-F238E27FC236}">
                    <a16:creationId xmlns:a16="http://schemas.microsoft.com/office/drawing/2014/main" id="{4997D1B0-A6E9-F026-AD51-B355CA37D15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29" name="Rectangle 85">
                <a:extLst>
                  <a:ext uri="{FF2B5EF4-FFF2-40B4-BE49-F238E27FC236}">
                    <a16:creationId xmlns:a16="http://schemas.microsoft.com/office/drawing/2014/main" id="{EA5CA8D4-96F5-7750-5EE6-07BA0337714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30" name="Rectangle 86">
                <a:extLst>
                  <a:ext uri="{FF2B5EF4-FFF2-40B4-BE49-F238E27FC236}">
                    <a16:creationId xmlns:a16="http://schemas.microsoft.com/office/drawing/2014/main" id="{077AACAE-7671-BA94-98D2-0E2A6FD5082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31" name="Rectangle 87">
                <a:extLst>
                  <a:ext uri="{FF2B5EF4-FFF2-40B4-BE49-F238E27FC236}">
                    <a16:creationId xmlns:a16="http://schemas.microsoft.com/office/drawing/2014/main" id="{04F6EB5F-D7F5-D416-634F-4A027B9F35C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32" name="Rectangle 88">
                <a:extLst>
                  <a:ext uri="{FF2B5EF4-FFF2-40B4-BE49-F238E27FC236}">
                    <a16:creationId xmlns:a16="http://schemas.microsoft.com/office/drawing/2014/main" id="{1DAFA7FF-6959-E81A-6B9B-41B70582E2A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33" name="Rectangle 89">
                <a:extLst>
                  <a:ext uri="{FF2B5EF4-FFF2-40B4-BE49-F238E27FC236}">
                    <a16:creationId xmlns:a16="http://schemas.microsoft.com/office/drawing/2014/main" id="{985E1621-4DCD-DCD4-DC9E-85B003A73CE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34" name="Rectangle 90">
                <a:extLst>
                  <a:ext uri="{FF2B5EF4-FFF2-40B4-BE49-F238E27FC236}">
                    <a16:creationId xmlns:a16="http://schemas.microsoft.com/office/drawing/2014/main" id="{253CBCCD-7404-7119-A428-A6F76EE7601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35" name="Rectangle 91">
                <a:extLst>
                  <a:ext uri="{FF2B5EF4-FFF2-40B4-BE49-F238E27FC236}">
                    <a16:creationId xmlns:a16="http://schemas.microsoft.com/office/drawing/2014/main" id="{FC76028B-BE7C-DCFE-3D14-BF21E54A967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36" name="Rectangle 92">
                <a:extLst>
                  <a:ext uri="{FF2B5EF4-FFF2-40B4-BE49-F238E27FC236}">
                    <a16:creationId xmlns:a16="http://schemas.microsoft.com/office/drawing/2014/main" id="{33762EAC-8EF8-62AD-947F-93719FE6724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37" name="Rectangle 93">
                <a:extLst>
                  <a:ext uri="{FF2B5EF4-FFF2-40B4-BE49-F238E27FC236}">
                    <a16:creationId xmlns:a16="http://schemas.microsoft.com/office/drawing/2014/main" id="{0C336516-50FC-9905-E534-832C7E17DF7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38" name="Rectangle 94">
                <a:extLst>
                  <a:ext uri="{FF2B5EF4-FFF2-40B4-BE49-F238E27FC236}">
                    <a16:creationId xmlns:a16="http://schemas.microsoft.com/office/drawing/2014/main" id="{02E3BF17-F840-DA47-F0B4-D85E968F73A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39" name="Rectangle 95">
                <a:extLst>
                  <a:ext uri="{FF2B5EF4-FFF2-40B4-BE49-F238E27FC236}">
                    <a16:creationId xmlns:a16="http://schemas.microsoft.com/office/drawing/2014/main" id="{8977391A-5364-5827-75CE-31E60B420C4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40" name="Rectangle 96">
                <a:extLst>
                  <a:ext uri="{FF2B5EF4-FFF2-40B4-BE49-F238E27FC236}">
                    <a16:creationId xmlns:a16="http://schemas.microsoft.com/office/drawing/2014/main" id="{002086D2-27F1-FF8C-0AB1-3D7C69C9F52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41" name="Rectangle 97">
                <a:extLst>
                  <a:ext uri="{FF2B5EF4-FFF2-40B4-BE49-F238E27FC236}">
                    <a16:creationId xmlns:a16="http://schemas.microsoft.com/office/drawing/2014/main" id="{E76E3CD5-7722-4C9B-D926-F01B0791F1F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42" name="Rectangle 98">
                <a:extLst>
                  <a:ext uri="{FF2B5EF4-FFF2-40B4-BE49-F238E27FC236}">
                    <a16:creationId xmlns:a16="http://schemas.microsoft.com/office/drawing/2014/main" id="{3EA99C82-5D53-73AF-01E9-8DC21A74752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43" name="Rectangle 99">
                <a:extLst>
                  <a:ext uri="{FF2B5EF4-FFF2-40B4-BE49-F238E27FC236}">
                    <a16:creationId xmlns:a16="http://schemas.microsoft.com/office/drawing/2014/main" id="{C883BC76-ABB8-E69D-23C6-5ED796E0E5B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44" name="Rectangle 100">
                <a:extLst>
                  <a:ext uri="{FF2B5EF4-FFF2-40B4-BE49-F238E27FC236}">
                    <a16:creationId xmlns:a16="http://schemas.microsoft.com/office/drawing/2014/main" id="{C7776681-5B8E-2841-6352-03BF6CA6700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45" name="Rectangle 101">
                <a:extLst>
                  <a:ext uri="{FF2B5EF4-FFF2-40B4-BE49-F238E27FC236}">
                    <a16:creationId xmlns:a16="http://schemas.microsoft.com/office/drawing/2014/main" id="{253E352F-913D-9EF1-562D-8599F86B0F0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46" name="Rectangle 102">
                <a:extLst>
                  <a:ext uri="{FF2B5EF4-FFF2-40B4-BE49-F238E27FC236}">
                    <a16:creationId xmlns:a16="http://schemas.microsoft.com/office/drawing/2014/main" id="{1C4ECD1B-D32F-83BF-5DC6-20AE43DE297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47" name="Rectangle 103">
                <a:extLst>
                  <a:ext uri="{FF2B5EF4-FFF2-40B4-BE49-F238E27FC236}">
                    <a16:creationId xmlns:a16="http://schemas.microsoft.com/office/drawing/2014/main" id="{59CE9B4C-B853-A272-57E7-F7A572738F6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48" name="Rectangle 104">
                <a:extLst>
                  <a:ext uri="{FF2B5EF4-FFF2-40B4-BE49-F238E27FC236}">
                    <a16:creationId xmlns:a16="http://schemas.microsoft.com/office/drawing/2014/main" id="{7826C0F6-5A84-82B2-CF45-C8944D89B83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49" name="Rectangle 105">
                <a:extLst>
                  <a:ext uri="{FF2B5EF4-FFF2-40B4-BE49-F238E27FC236}">
                    <a16:creationId xmlns:a16="http://schemas.microsoft.com/office/drawing/2014/main" id="{1F02B94A-35CB-BBD0-6EE4-1F90B302C9B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50" name="Rectangle 106">
                <a:extLst>
                  <a:ext uri="{FF2B5EF4-FFF2-40B4-BE49-F238E27FC236}">
                    <a16:creationId xmlns:a16="http://schemas.microsoft.com/office/drawing/2014/main" id="{9F591023-1CCE-CDDE-427E-48081C1B02B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51" name="Rectangle 107">
                <a:extLst>
                  <a:ext uri="{FF2B5EF4-FFF2-40B4-BE49-F238E27FC236}">
                    <a16:creationId xmlns:a16="http://schemas.microsoft.com/office/drawing/2014/main" id="{563D418D-7F79-0E35-0BA9-2B703934949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52" name="Rectangle 108">
                <a:extLst>
                  <a:ext uri="{FF2B5EF4-FFF2-40B4-BE49-F238E27FC236}">
                    <a16:creationId xmlns:a16="http://schemas.microsoft.com/office/drawing/2014/main" id="{D44D9F2B-93A1-9AF3-680A-0BED624838D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53" name="Rectangle 109">
                <a:extLst>
                  <a:ext uri="{FF2B5EF4-FFF2-40B4-BE49-F238E27FC236}">
                    <a16:creationId xmlns:a16="http://schemas.microsoft.com/office/drawing/2014/main" id="{42611C87-DEA8-AB4B-D944-CC4295F8032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54" name="Rectangle 110">
                <a:extLst>
                  <a:ext uri="{FF2B5EF4-FFF2-40B4-BE49-F238E27FC236}">
                    <a16:creationId xmlns:a16="http://schemas.microsoft.com/office/drawing/2014/main" id="{AB4E6BBF-E340-D578-9BE0-DB634B4C143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55" name="Rectangle 111">
                <a:extLst>
                  <a:ext uri="{FF2B5EF4-FFF2-40B4-BE49-F238E27FC236}">
                    <a16:creationId xmlns:a16="http://schemas.microsoft.com/office/drawing/2014/main" id="{B151BAB3-67B5-1B49-8022-F006E1840A5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56" name="Rectangle 112">
                <a:extLst>
                  <a:ext uri="{FF2B5EF4-FFF2-40B4-BE49-F238E27FC236}">
                    <a16:creationId xmlns:a16="http://schemas.microsoft.com/office/drawing/2014/main" id="{064D420F-DC29-C720-DEDD-F9A2DC2A717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57" name="Rectangle 113">
                <a:extLst>
                  <a:ext uri="{FF2B5EF4-FFF2-40B4-BE49-F238E27FC236}">
                    <a16:creationId xmlns:a16="http://schemas.microsoft.com/office/drawing/2014/main" id="{1EC78CF9-7139-B336-EBB5-2647E3D4746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58" name="Rectangle 114">
                <a:extLst>
                  <a:ext uri="{FF2B5EF4-FFF2-40B4-BE49-F238E27FC236}">
                    <a16:creationId xmlns:a16="http://schemas.microsoft.com/office/drawing/2014/main" id="{C8E66C12-70D1-E08F-9968-8557E68430D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59" name="Rectangle 115">
                <a:extLst>
                  <a:ext uri="{FF2B5EF4-FFF2-40B4-BE49-F238E27FC236}">
                    <a16:creationId xmlns:a16="http://schemas.microsoft.com/office/drawing/2014/main" id="{8CBAD907-2DA5-4C83-02A4-BD81F68A100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60" name="Rectangle 116">
                <a:extLst>
                  <a:ext uri="{FF2B5EF4-FFF2-40B4-BE49-F238E27FC236}">
                    <a16:creationId xmlns:a16="http://schemas.microsoft.com/office/drawing/2014/main" id="{3C1825CD-BCA3-2105-053D-5B59F6CADD7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61" name="Rectangle 117">
                <a:extLst>
                  <a:ext uri="{FF2B5EF4-FFF2-40B4-BE49-F238E27FC236}">
                    <a16:creationId xmlns:a16="http://schemas.microsoft.com/office/drawing/2014/main" id="{37449A51-E28A-8CB9-EA35-A7E4BD2506B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62" name="Rectangle 118">
                <a:extLst>
                  <a:ext uri="{FF2B5EF4-FFF2-40B4-BE49-F238E27FC236}">
                    <a16:creationId xmlns:a16="http://schemas.microsoft.com/office/drawing/2014/main" id="{65BC61E6-4625-FEB8-3540-D1540A77D72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63" name="Rectangle 119">
                <a:extLst>
                  <a:ext uri="{FF2B5EF4-FFF2-40B4-BE49-F238E27FC236}">
                    <a16:creationId xmlns:a16="http://schemas.microsoft.com/office/drawing/2014/main" id="{213A0B8F-E872-D003-9DBC-2D0D8080740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64" name="Rectangle 120">
                <a:extLst>
                  <a:ext uri="{FF2B5EF4-FFF2-40B4-BE49-F238E27FC236}">
                    <a16:creationId xmlns:a16="http://schemas.microsoft.com/office/drawing/2014/main" id="{67407508-D8C7-9517-9F82-802D9C59552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65" name="Rectangle 121">
                <a:extLst>
                  <a:ext uri="{FF2B5EF4-FFF2-40B4-BE49-F238E27FC236}">
                    <a16:creationId xmlns:a16="http://schemas.microsoft.com/office/drawing/2014/main" id="{5BBF0EF3-262C-37BF-A2EF-EB33C45D932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66" name="Rectangle 122">
                <a:extLst>
                  <a:ext uri="{FF2B5EF4-FFF2-40B4-BE49-F238E27FC236}">
                    <a16:creationId xmlns:a16="http://schemas.microsoft.com/office/drawing/2014/main" id="{65CFC58E-EC86-10F2-2308-23D63D01C1A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67" name="Rectangle 123">
                <a:extLst>
                  <a:ext uri="{FF2B5EF4-FFF2-40B4-BE49-F238E27FC236}">
                    <a16:creationId xmlns:a16="http://schemas.microsoft.com/office/drawing/2014/main" id="{C5258311-87AF-1776-4FCA-B195DC48FC5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68" name="Rectangle 124">
                <a:extLst>
                  <a:ext uri="{FF2B5EF4-FFF2-40B4-BE49-F238E27FC236}">
                    <a16:creationId xmlns:a16="http://schemas.microsoft.com/office/drawing/2014/main" id="{8E9E55F9-332C-A7BA-CADE-B3FF03A1BD5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69" name="Rectangle 125">
                <a:extLst>
                  <a:ext uri="{FF2B5EF4-FFF2-40B4-BE49-F238E27FC236}">
                    <a16:creationId xmlns:a16="http://schemas.microsoft.com/office/drawing/2014/main" id="{AC07D90C-4E5A-B4B2-8089-71E6D294D1D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70" name="Rectangle 126">
                <a:extLst>
                  <a:ext uri="{FF2B5EF4-FFF2-40B4-BE49-F238E27FC236}">
                    <a16:creationId xmlns:a16="http://schemas.microsoft.com/office/drawing/2014/main" id="{05837EA6-CC73-CEFC-3DC9-48543005871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71" name="Rectangle 127">
                <a:extLst>
                  <a:ext uri="{FF2B5EF4-FFF2-40B4-BE49-F238E27FC236}">
                    <a16:creationId xmlns:a16="http://schemas.microsoft.com/office/drawing/2014/main" id="{F95C230C-B5EC-9206-1BFE-83BA0902CA8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72" name="Rectangle 128">
                <a:extLst>
                  <a:ext uri="{FF2B5EF4-FFF2-40B4-BE49-F238E27FC236}">
                    <a16:creationId xmlns:a16="http://schemas.microsoft.com/office/drawing/2014/main" id="{5AA0DDE6-118E-8222-C307-E2634FEFE2E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73" name="Rectangle 129">
                <a:extLst>
                  <a:ext uri="{FF2B5EF4-FFF2-40B4-BE49-F238E27FC236}">
                    <a16:creationId xmlns:a16="http://schemas.microsoft.com/office/drawing/2014/main" id="{25756449-66A9-DC17-BE8A-415E40454AB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74" name="Rectangle 130">
                <a:extLst>
                  <a:ext uri="{FF2B5EF4-FFF2-40B4-BE49-F238E27FC236}">
                    <a16:creationId xmlns:a16="http://schemas.microsoft.com/office/drawing/2014/main" id="{014BD254-D2AA-5F5F-FA84-47774129044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75" name="Rectangle 131">
                <a:extLst>
                  <a:ext uri="{FF2B5EF4-FFF2-40B4-BE49-F238E27FC236}">
                    <a16:creationId xmlns:a16="http://schemas.microsoft.com/office/drawing/2014/main" id="{6C5A2EDE-100B-9635-E4D1-A44C9280435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76" name="Rectangle 132">
                <a:extLst>
                  <a:ext uri="{FF2B5EF4-FFF2-40B4-BE49-F238E27FC236}">
                    <a16:creationId xmlns:a16="http://schemas.microsoft.com/office/drawing/2014/main" id="{4AB8F0EE-AE8F-03F1-4B06-0CE9608DCAF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77" name="Rectangle 133">
                <a:extLst>
                  <a:ext uri="{FF2B5EF4-FFF2-40B4-BE49-F238E27FC236}">
                    <a16:creationId xmlns:a16="http://schemas.microsoft.com/office/drawing/2014/main" id="{0B6E1164-9F3B-88C8-AFD9-7D44502F7DF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78" name="Rectangle 134">
                <a:extLst>
                  <a:ext uri="{FF2B5EF4-FFF2-40B4-BE49-F238E27FC236}">
                    <a16:creationId xmlns:a16="http://schemas.microsoft.com/office/drawing/2014/main" id="{65BF4C10-4079-921D-21B4-79556D777C4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79" name="Rectangle 135">
                <a:extLst>
                  <a:ext uri="{FF2B5EF4-FFF2-40B4-BE49-F238E27FC236}">
                    <a16:creationId xmlns:a16="http://schemas.microsoft.com/office/drawing/2014/main" id="{4D69A2A3-24F3-756B-FAE4-A3221EBAABB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80" name="Rectangle 136">
                <a:extLst>
                  <a:ext uri="{FF2B5EF4-FFF2-40B4-BE49-F238E27FC236}">
                    <a16:creationId xmlns:a16="http://schemas.microsoft.com/office/drawing/2014/main" id="{0830719C-996D-D90E-B0D3-957A7B425E7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81" name="Rectangle 137">
                <a:extLst>
                  <a:ext uri="{FF2B5EF4-FFF2-40B4-BE49-F238E27FC236}">
                    <a16:creationId xmlns:a16="http://schemas.microsoft.com/office/drawing/2014/main" id="{DD46A6DF-57F3-5A9D-96D1-A101A7E8ABF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82" name="Freeform 138">
                <a:extLst>
                  <a:ext uri="{FF2B5EF4-FFF2-40B4-BE49-F238E27FC236}">
                    <a16:creationId xmlns:a16="http://schemas.microsoft.com/office/drawing/2014/main" id="{0E92C048-0C2D-669F-D72F-E0311EAF9B2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83" name="Freeform 139">
                <a:extLst>
                  <a:ext uri="{FF2B5EF4-FFF2-40B4-BE49-F238E27FC236}">
                    <a16:creationId xmlns:a16="http://schemas.microsoft.com/office/drawing/2014/main" id="{70DF2188-1C3F-4C1A-A36B-FD3E6EAAA3F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84" name="Freeform 140">
                <a:extLst>
                  <a:ext uri="{FF2B5EF4-FFF2-40B4-BE49-F238E27FC236}">
                    <a16:creationId xmlns:a16="http://schemas.microsoft.com/office/drawing/2014/main" id="{02D22D7B-43FF-859F-A32C-7C2816369C6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85" name="Freeform 141">
                <a:extLst>
                  <a:ext uri="{FF2B5EF4-FFF2-40B4-BE49-F238E27FC236}">
                    <a16:creationId xmlns:a16="http://schemas.microsoft.com/office/drawing/2014/main" id="{C70BB89E-8F67-5D23-5D78-432F0DCFA9E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86" name="Freeform 142">
                <a:extLst>
                  <a:ext uri="{FF2B5EF4-FFF2-40B4-BE49-F238E27FC236}">
                    <a16:creationId xmlns:a16="http://schemas.microsoft.com/office/drawing/2014/main" id="{678D49AD-5BA5-621D-463A-350615F0214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87" name="Freeform 143">
                <a:extLst>
                  <a:ext uri="{FF2B5EF4-FFF2-40B4-BE49-F238E27FC236}">
                    <a16:creationId xmlns:a16="http://schemas.microsoft.com/office/drawing/2014/main" id="{F18514F9-B72D-79CC-65C5-4CAC4F4CA5E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88" name="Freeform 144">
                <a:extLst>
                  <a:ext uri="{FF2B5EF4-FFF2-40B4-BE49-F238E27FC236}">
                    <a16:creationId xmlns:a16="http://schemas.microsoft.com/office/drawing/2014/main" id="{181113BF-710C-FAC3-C56D-BFADE3F66E0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89" name="Freeform 145">
                <a:extLst>
                  <a:ext uri="{FF2B5EF4-FFF2-40B4-BE49-F238E27FC236}">
                    <a16:creationId xmlns:a16="http://schemas.microsoft.com/office/drawing/2014/main" id="{C031A723-3DC7-CAF3-4BA0-9F85C86F726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90" name="Freeform 146">
                <a:extLst>
                  <a:ext uri="{FF2B5EF4-FFF2-40B4-BE49-F238E27FC236}">
                    <a16:creationId xmlns:a16="http://schemas.microsoft.com/office/drawing/2014/main" id="{0C6A43E0-E28F-2BE8-6CFF-58234442E81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91" name="Rectangle 147">
                <a:extLst>
                  <a:ext uri="{FF2B5EF4-FFF2-40B4-BE49-F238E27FC236}">
                    <a16:creationId xmlns:a16="http://schemas.microsoft.com/office/drawing/2014/main" id="{011EE082-789C-49F1-A573-19D7E1908D9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92" name="Rectangle 148">
                <a:extLst>
                  <a:ext uri="{FF2B5EF4-FFF2-40B4-BE49-F238E27FC236}">
                    <a16:creationId xmlns:a16="http://schemas.microsoft.com/office/drawing/2014/main" id="{9688C5D1-6D7D-C4AE-2920-1AC0B4D981B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93" name="Freeform 149">
                <a:extLst>
                  <a:ext uri="{FF2B5EF4-FFF2-40B4-BE49-F238E27FC236}">
                    <a16:creationId xmlns:a16="http://schemas.microsoft.com/office/drawing/2014/main" id="{38FE5819-11D7-80D7-9A29-83FFB332953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94" name="Freeform 150">
                <a:extLst>
                  <a:ext uri="{FF2B5EF4-FFF2-40B4-BE49-F238E27FC236}">
                    <a16:creationId xmlns:a16="http://schemas.microsoft.com/office/drawing/2014/main" id="{835485FF-017A-A55F-CA1B-7FC6D0F62BA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95" name="Freeform 151">
                <a:extLst>
                  <a:ext uri="{FF2B5EF4-FFF2-40B4-BE49-F238E27FC236}">
                    <a16:creationId xmlns:a16="http://schemas.microsoft.com/office/drawing/2014/main" id="{7F351000-2E5F-1F47-1354-E620B171351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96" name="Oval 152">
                <a:extLst>
                  <a:ext uri="{FF2B5EF4-FFF2-40B4-BE49-F238E27FC236}">
                    <a16:creationId xmlns:a16="http://schemas.microsoft.com/office/drawing/2014/main" id="{8D84431F-A80D-A5EF-E171-18F5D849270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297" name="Rectangle 153">
            <a:extLst>
              <a:ext uri="{FF2B5EF4-FFF2-40B4-BE49-F238E27FC236}">
                <a16:creationId xmlns:a16="http://schemas.microsoft.com/office/drawing/2014/main" id="{34BFD834-0D9D-B53E-8E9A-3A8CA1BDA1E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6298" name="Rectangle 154">
            <a:extLst>
              <a:ext uri="{FF2B5EF4-FFF2-40B4-BE49-F238E27FC236}">
                <a16:creationId xmlns:a16="http://schemas.microsoft.com/office/drawing/2014/main" id="{470F74A0-A7F4-02A2-3C1F-A36361DC5C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6299" name="Rectangle 155">
            <a:extLst>
              <a:ext uri="{FF2B5EF4-FFF2-40B4-BE49-F238E27FC236}">
                <a16:creationId xmlns:a16="http://schemas.microsoft.com/office/drawing/2014/main" id="{0C923A63-4C16-3ACB-9F30-267851CC41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6300" name="Rectangle 156">
            <a:extLst>
              <a:ext uri="{FF2B5EF4-FFF2-40B4-BE49-F238E27FC236}">
                <a16:creationId xmlns:a16="http://schemas.microsoft.com/office/drawing/2014/main" id="{BB710EC5-1BFF-339A-9318-30FD0FEB32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fld id="{99B85DE0-1DA0-4425-A8F2-9293C3EFBAD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301" name="Rectangle 157">
            <a:extLst>
              <a:ext uri="{FF2B5EF4-FFF2-40B4-BE49-F238E27FC236}">
                <a16:creationId xmlns:a16="http://schemas.microsoft.com/office/drawing/2014/main" id="{4A260641-0630-277D-B76A-C63D6BBFAFE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png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>
            <a:extLst>
              <a:ext uri="{FF2B5EF4-FFF2-40B4-BE49-F238E27FC236}">
                <a16:creationId xmlns:a16="http://schemas.microsoft.com/office/drawing/2014/main" id="{99946747-2D46-79A4-52AC-DF4E3903A8C8}"/>
              </a:ext>
            </a:extLst>
          </p:cNvPr>
          <p:cNvGrpSpPr>
            <a:grpSpLocks/>
          </p:cNvGrpSpPr>
          <p:nvPr/>
        </p:nvGrpSpPr>
        <p:grpSpPr bwMode="auto">
          <a:xfrm>
            <a:off x="5497513" y="5029200"/>
            <a:ext cx="3355975" cy="830263"/>
            <a:chOff x="3463" y="3168"/>
            <a:chExt cx="2114" cy="523"/>
          </a:xfrm>
        </p:grpSpPr>
        <p:sp>
          <p:nvSpPr>
            <p:cNvPr id="31747" name="Rectangle 3">
              <a:extLst>
                <a:ext uri="{FF2B5EF4-FFF2-40B4-BE49-F238E27FC236}">
                  <a16:creationId xmlns:a16="http://schemas.microsoft.com/office/drawing/2014/main" id="{B418F4D4-0D38-0083-E54D-EB7EC6F61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3" y="3241"/>
              <a:ext cx="2114" cy="4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48" name="Line 4">
              <a:extLst>
                <a:ext uri="{FF2B5EF4-FFF2-40B4-BE49-F238E27FC236}">
                  <a16:creationId xmlns:a16="http://schemas.microsoft.com/office/drawing/2014/main" id="{DCABEBC4-59BB-6686-6764-500931BE11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3" y="3168"/>
              <a:ext cx="0" cy="1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49" name="Line 5">
              <a:extLst>
                <a:ext uri="{FF2B5EF4-FFF2-40B4-BE49-F238E27FC236}">
                  <a16:creationId xmlns:a16="http://schemas.microsoft.com/office/drawing/2014/main" id="{6E123C6C-E178-CA04-9CC7-E2EA4509B2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77" y="3168"/>
              <a:ext cx="0" cy="1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1750" name="Group 6">
            <a:extLst>
              <a:ext uri="{FF2B5EF4-FFF2-40B4-BE49-F238E27FC236}">
                <a16:creationId xmlns:a16="http://schemas.microsoft.com/office/drawing/2014/main" id="{6304F5C7-883B-F4E6-5DA5-B53EC30C3D57}"/>
              </a:ext>
            </a:extLst>
          </p:cNvPr>
          <p:cNvGrpSpPr>
            <a:grpSpLocks/>
          </p:cNvGrpSpPr>
          <p:nvPr/>
        </p:nvGrpSpPr>
        <p:grpSpPr bwMode="auto">
          <a:xfrm>
            <a:off x="6243638" y="2232025"/>
            <a:ext cx="1016000" cy="3030538"/>
            <a:chOff x="3888" y="1264"/>
            <a:chExt cx="640" cy="1909"/>
          </a:xfrm>
        </p:grpSpPr>
        <p:grpSp>
          <p:nvGrpSpPr>
            <p:cNvPr id="31751" name="Group 7">
              <a:extLst>
                <a:ext uri="{FF2B5EF4-FFF2-40B4-BE49-F238E27FC236}">
                  <a16:creationId xmlns:a16="http://schemas.microsoft.com/office/drawing/2014/main" id="{C987A126-64B3-C7C4-7CB4-736560E3E9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1264"/>
              <a:ext cx="640" cy="1909"/>
              <a:chOff x="1643" y="741"/>
              <a:chExt cx="640" cy="1909"/>
            </a:xfrm>
          </p:grpSpPr>
          <p:sp>
            <p:nvSpPr>
              <p:cNvPr id="31752" name="Rectangle 8">
                <a:extLst>
                  <a:ext uri="{FF2B5EF4-FFF2-40B4-BE49-F238E27FC236}">
                    <a16:creationId xmlns:a16="http://schemas.microsoft.com/office/drawing/2014/main" id="{EBADA538-E91F-7A23-862E-C1E03F51EC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816"/>
                <a:ext cx="480" cy="17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31753" name="Group 9">
                <a:extLst>
                  <a:ext uri="{FF2B5EF4-FFF2-40B4-BE49-F238E27FC236}">
                    <a16:creationId xmlns:a16="http://schemas.microsoft.com/office/drawing/2014/main" id="{F69FA88E-3438-BF5F-1247-215FC2A16B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44" y="741"/>
                <a:ext cx="639" cy="104"/>
                <a:chOff x="1644" y="741"/>
                <a:chExt cx="639" cy="104"/>
              </a:xfrm>
            </p:grpSpPr>
            <p:sp>
              <p:nvSpPr>
                <p:cNvPr id="31754" name="Line 10">
                  <a:extLst>
                    <a:ext uri="{FF2B5EF4-FFF2-40B4-BE49-F238E27FC236}">
                      <a16:creationId xmlns:a16="http://schemas.microsoft.com/office/drawing/2014/main" id="{C14D3EC8-1DFB-532B-5C15-30ED71BD1D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44" y="741"/>
                  <a:ext cx="630" cy="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755" name="Freeform 11">
                  <a:extLst>
                    <a:ext uri="{FF2B5EF4-FFF2-40B4-BE49-F238E27FC236}">
                      <a16:creationId xmlns:a16="http://schemas.microsoft.com/office/drawing/2014/main" id="{DF2E136D-375B-B2F3-15BA-4FA7DBA019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50" y="741"/>
                  <a:ext cx="78" cy="72"/>
                </a:xfrm>
                <a:custGeom>
                  <a:avLst/>
                  <a:gdLst>
                    <a:gd name="T0" fmla="*/ 78 w 78"/>
                    <a:gd name="T1" fmla="*/ 72 h 72"/>
                    <a:gd name="T2" fmla="*/ 30 w 78"/>
                    <a:gd name="T3" fmla="*/ 15 h 72"/>
                    <a:gd name="T4" fmla="*/ 0 w 78"/>
                    <a:gd name="T5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8" h="72">
                      <a:moveTo>
                        <a:pt x="78" y="72"/>
                      </a:moveTo>
                      <a:cubicBezTo>
                        <a:pt x="60" y="49"/>
                        <a:pt x="43" y="27"/>
                        <a:pt x="30" y="15"/>
                      </a:cubicBezTo>
                      <a:cubicBezTo>
                        <a:pt x="17" y="3"/>
                        <a:pt x="8" y="1"/>
                        <a:pt x="0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756" name="Freeform 12">
                  <a:extLst>
                    <a:ext uri="{FF2B5EF4-FFF2-40B4-BE49-F238E27FC236}">
                      <a16:creationId xmlns:a16="http://schemas.microsoft.com/office/drawing/2014/main" id="{6F2A9693-F183-5E82-B49F-22DEA00A43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2205" y="744"/>
                  <a:ext cx="78" cy="72"/>
                </a:xfrm>
                <a:custGeom>
                  <a:avLst/>
                  <a:gdLst>
                    <a:gd name="T0" fmla="*/ 78 w 78"/>
                    <a:gd name="T1" fmla="*/ 72 h 72"/>
                    <a:gd name="T2" fmla="*/ 30 w 78"/>
                    <a:gd name="T3" fmla="*/ 15 h 72"/>
                    <a:gd name="T4" fmla="*/ 0 w 78"/>
                    <a:gd name="T5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8" h="72">
                      <a:moveTo>
                        <a:pt x="78" y="72"/>
                      </a:moveTo>
                      <a:cubicBezTo>
                        <a:pt x="60" y="49"/>
                        <a:pt x="43" y="27"/>
                        <a:pt x="30" y="15"/>
                      </a:cubicBezTo>
                      <a:cubicBezTo>
                        <a:pt x="17" y="3"/>
                        <a:pt x="8" y="1"/>
                        <a:pt x="0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757" name="Rectangle 13">
                  <a:extLst>
                    <a:ext uri="{FF2B5EF4-FFF2-40B4-BE49-F238E27FC236}">
                      <a16:creationId xmlns:a16="http://schemas.microsoft.com/office/drawing/2014/main" id="{C36C847C-17B1-096D-1927-89216621BE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37" y="798"/>
                  <a:ext cx="462" cy="4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1758" name="Group 14">
                <a:extLst>
                  <a:ext uri="{FF2B5EF4-FFF2-40B4-BE49-F238E27FC236}">
                    <a16:creationId xmlns:a16="http://schemas.microsoft.com/office/drawing/2014/main" id="{21E7AA20-BDA4-191F-B365-865A8B3804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1643" y="2546"/>
                <a:ext cx="639" cy="104"/>
                <a:chOff x="1644" y="741"/>
                <a:chExt cx="639" cy="104"/>
              </a:xfrm>
            </p:grpSpPr>
            <p:sp>
              <p:nvSpPr>
                <p:cNvPr id="31759" name="Line 15">
                  <a:extLst>
                    <a:ext uri="{FF2B5EF4-FFF2-40B4-BE49-F238E27FC236}">
                      <a16:creationId xmlns:a16="http://schemas.microsoft.com/office/drawing/2014/main" id="{5A535A3B-5FF9-9197-DFC0-DBA9E42251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44" y="741"/>
                  <a:ext cx="630" cy="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760" name="Freeform 16">
                  <a:extLst>
                    <a:ext uri="{FF2B5EF4-FFF2-40B4-BE49-F238E27FC236}">
                      <a16:creationId xmlns:a16="http://schemas.microsoft.com/office/drawing/2014/main" id="{AA1CA92D-9119-91E1-B260-DDA773CBBA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50" y="741"/>
                  <a:ext cx="78" cy="72"/>
                </a:xfrm>
                <a:custGeom>
                  <a:avLst/>
                  <a:gdLst>
                    <a:gd name="T0" fmla="*/ 78 w 78"/>
                    <a:gd name="T1" fmla="*/ 72 h 72"/>
                    <a:gd name="T2" fmla="*/ 30 w 78"/>
                    <a:gd name="T3" fmla="*/ 15 h 72"/>
                    <a:gd name="T4" fmla="*/ 0 w 78"/>
                    <a:gd name="T5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8" h="72">
                      <a:moveTo>
                        <a:pt x="78" y="72"/>
                      </a:moveTo>
                      <a:cubicBezTo>
                        <a:pt x="60" y="49"/>
                        <a:pt x="43" y="27"/>
                        <a:pt x="30" y="15"/>
                      </a:cubicBezTo>
                      <a:cubicBezTo>
                        <a:pt x="17" y="3"/>
                        <a:pt x="8" y="1"/>
                        <a:pt x="0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761" name="Freeform 17">
                  <a:extLst>
                    <a:ext uri="{FF2B5EF4-FFF2-40B4-BE49-F238E27FC236}">
                      <a16:creationId xmlns:a16="http://schemas.microsoft.com/office/drawing/2014/main" id="{EA02365E-4294-A1F0-01D0-DC38D2A405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2205" y="744"/>
                  <a:ext cx="78" cy="72"/>
                </a:xfrm>
                <a:custGeom>
                  <a:avLst/>
                  <a:gdLst>
                    <a:gd name="T0" fmla="*/ 78 w 78"/>
                    <a:gd name="T1" fmla="*/ 72 h 72"/>
                    <a:gd name="T2" fmla="*/ 30 w 78"/>
                    <a:gd name="T3" fmla="*/ 15 h 72"/>
                    <a:gd name="T4" fmla="*/ 0 w 78"/>
                    <a:gd name="T5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8" h="72">
                      <a:moveTo>
                        <a:pt x="78" y="72"/>
                      </a:moveTo>
                      <a:cubicBezTo>
                        <a:pt x="60" y="49"/>
                        <a:pt x="43" y="27"/>
                        <a:pt x="30" y="15"/>
                      </a:cubicBezTo>
                      <a:cubicBezTo>
                        <a:pt x="17" y="3"/>
                        <a:pt x="8" y="1"/>
                        <a:pt x="0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762" name="Rectangle 18">
                  <a:extLst>
                    <a:ext uri="{FF2B5EF4-FFF2-40B4-BE49-F238E27FC236}">
                      <a16:creationId xmlns:a16="http://schemas.microsoft.com/office/drawing/2014/main" id="{3355B2BF-9751-0EB0-5653-D348A95DB0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37" y="798"/>
                  <a:ext cx="462" cy="4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31763" name="Rectangle 19">
              <a:extLst>
                <a:ext uri="{FF2B5EF4-FFF2-40B4-BE49-F238E27FC236}">
                  <a16:creationId xmlns:a16="http://schemas.microsoft.com/office/drawing/2014/main" id="{83DAD230-BAEC-53C4-12E7-237ED93FC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2" y="3109"/>
              <a:ext cx="477" cy="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64" name="AutoShape 20">
              <a:extLst>
                <a:ext uri="{FF2B5EF4-FFF2-40B4-BE49-F238E27FC236}">
                  <a16:creationId xmlns:a16="http://schemas.microsoft.com/office/drawing/2014/main" id="{F05AFB9E-509F-65CF-ADEC-B1E0D5918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3" y="3120"/>
              <a:ext cx="47" cy="47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65" name="AutoShape 21">
              <a:extLst>
                <a:ext uri="{FF2B5EF4-FFF2-40B4-BE49-F238E27FC236}">
                  <a16:creationId xmlns:a16="http://schemas.microsoft.com/office/drawing/2014/main" id="{CAD8AE0D-3F7C-DC73-8FDD-72D5B882C4E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919" y="3123"/>
              <a:ext cx="47" cy="47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1766" name="Line 22">
            <a:extLst>
              <a:ext uri="{FF2B5EF4-FFF2-40B4-BE49-F238E27FC236}">
                <a16:creationId xmlns:a16="http://schemas.microsoft.com/office/drawing/2014/main" id="{8BD27F66-2427-69D4-15ED-727EE25E81F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6513" y="3771900"/>
            <a:ext cx="758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67" name="Text Box 23">
            <a:extLst>
              <a:ext uri="{FF2B5EF4-FFF2-40B4-BE49-F238E27FC236}">
                <a16:creationId xmlns:a16="http://schemas.microsoft.com/office/drawing/2014/main" id="{5DDB95B8-5A4F-07A2-5DFC-2FD3694A9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690813"/>
            <a:ext cx="31226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1600">
                <a:latin typeface="Arial Black" panose="020B0A04020102020204" pitchFamily="34" charset="0"/>
              </a:rPr>
              <a:t>Catalyst (broken clay pot or aluminium oxide (Al</a:t>
            </a:r>
            <a:r>
              <a:rPr lang="en-GB" altLang="en-US" sz="1600" baseline="-25000">
                <a:latin typeface="Arial Black" panose="020B0A04020102020204" pitchFamily="34" charset="0"/>
              </a:rPr>
              <a:t>2</a:t>
            </a:r>
            <a:r>
              <a:rPr lang="en-GB" altLang="en-US" sz="1600">
                <a:latin typeface="Arial Black" panose="020B0A04020102020204" pitchFamily="34" charset="0"/>
              </a:rPr>
              <a:t>O</a:t>
            </a:r>
            <a:r>
              <a:rPr lang="en-GB" altLang="en-US" sz="1600" baseline="-25000">
                <a:latin typeface="Arial Black" panose="020B0A04020102020204" pitchFamily="34" charset="0"/>
              </a:rPr>
              <a:t>3</a:t>
            </a:r>
            <a:r>
              <a:rPr lang="en-GB" altLang="en-US" sz="1600">
                <a:latin typeface="Arial Black" panose="020B0A04020102020204" pitchFamily="34" charset="0"/>
              </a:rPr>
              <a:t>)</a:t>
            </a:r>
            <a:endParaRPr lang="en-GB" altLang="en-US" sz="1600">
              <a:latin typeface="Comic Sans MS" panose="030F0702030302020204" pitchFamily="66" charset="0"/>
            </a:endParaRPr>
          </a:p>
        </p:txBody>
      </p:sp>
      <p:sp>
        <p:nvSpPr>
          <p:cNvPr id="31768" name="Line 24">
            <a:extLst>
              <a:ext uri="{FF2B5EF4-FFF2-40B4-BE49-F238E27FC236}">
                <a16:creationId xmlns:a16="http://schemas.microsoft.com/office/drawing/2014/main" id="{9849822E-D482-7BA2-6C3D-ED9CFD2560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92575" y="3463925"/>
            <a:ext cx="619125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69" name="Freeform 25">
            <a:extLst>
              <a:ext uri="{FF2B5EF4-FFF2-40B4-BE49-F238E27FC236}">
                <a16:creationId xmlns:a16="http://schemas.microsoft.com/office/drawing/2014/main" id="{91DC19C1-F7D1-110E-D654-B5B3C1E9EA24}"/>
              </a:ext>
            </a:extLst>
          </p:cNvPr>
          <p:cNvSpPr>
            <a:spLocks/>
          </p:cNvSpPr>
          <p:nvPr/>
        </p:nvSpPr>
        <p:spPr bwMode="auto">
          <a:xfrm rot="408627" flipV="1">
            <a:off x="1549400" y="5854700"/>
            <a:ext cx="1155700" cy="690563"/>
          </a:xfrm>
          <a:custGeom>
            <a:avLst/>
            <a:gdLst>
              <a:gd name="T0" fmla="*/ 0 w 2723"/>
              <a:gd name="T1" fmla="*/ 9 h 324"/>
              <a:gd name="T2" fmla="*/ 118 w 2723"/>
              <a:gd name="T3" fmla="*/ 75 h 324"/>
              <a:gd name="T4" fmla="*/ 157 w 2723"/>
              <a:gd name="T5" fmla="*/ 88 h 324"/>
              <a:gd name="T6" fmla="*/ 196 w 2723"/>
              <a:gd name="T7" fmla="*/ 284 h 324"/>
              <a:gd name="T8" fmla="*/ 236 w 2723"/>
              <a:gd name="T9" fmla="*/ 297 h 324"/>
              <a:gd name="T10" fmla="*/ 340 w 2723"/>
              <a:gd name="T11" fmla="*/ 311 h 324"/>
              <a:gd name="T12" fmla="*/ 602 w 2723"/>
              <a:gd name="T13" fmla="*/ 297 h 324"/>
              <a:gd name="T14" fmla="*/ 668 w 2723"/>
              <a:gd name="T15" fmla="*/ 245 h 324"/>
              <a:gd name="T16" fmla="*/ 799 w 2723"/>
              <a:gd name="T17" fmla="*/ 167 h 324"/>
              <a:gd name="T18" fmla="*/ 864 w 2723"/>
              <a:gd name="T19" fmla="*/ 127 h 324"/>
              <a:gd name="T20" fmla="*/ 903 w 2723"/>
              <a:gd name="T21" fmla="*/ 88 h 324"/>
              <a:gd name="T22" fmla="*/ 1100 w 2723"/>
              <a:gd name="T23" fmla="*/ 9 h 324"/>
              <a:gd name="T24" fmla="*/ 1348 w 2723"/>
              <a:gd name="T25" fmla="*/ 23 h 324"/>
              <a:gd name="T26" fmla="*/ 1427 w 2723"/>
              <a:gd name="T27" fmla="*/ 75 h 324"/>
              <a:gd name="T28" fmla="*/ 1492 w 2723"/>
              <a:gd name="T29" fmla="*/ 140 h 324"/>
              <a:gd name="T30" fmla="*/ 1558 w 2723"/>
              <a:gd name="T31" fmla="*/ 219 h 324"/>
              <a:gd name="T32" fmla="*/ 1689 w 2723"/>
              <a:gd name="T33" fmla="*/ 284 h 324"/>
              <a:gd name="T34" fmla="*/ 2226 w 2723"/>
              <a:gd name="T35" fmla="*/ 180 h 324"/>
              <a:gd name="T36" fmla="*/ 2330 w 2723"/>
              <a:gd name="T37" fmla="*/ 101 h 324"/>
              <a:gd name="T38" fmla="*/ 2540 w 2723"/>
              <a:gd name="T39" fmla="*/ 153 h 324"/>
              <a:gd name="T40" fmla="*/ 2605 w 2723"/>
              <a:gd name="T41" fmla="*/ 219 h 324"/>
              <a:gd name="T42" fmla="*/ 2631 w 2723"/>
              <a:gd name="T43" fmla="*/ 258 h 324"/>
              <a:gd name="T44" fmla="*/ 2684 w 2723"/>
              <a:gd name="T45" fmla="*/ 311 h 324"/>
              <a:gd name="T46" fmla="*/ 2723 w 2723"/>
              <a:gd name="T47" fmla="*/ 324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723" h="324">
                <a:moveTo>
                  <a:pt x="0" y="9"/>
                </a:moveTo>
                <a:cubicBezTo>
                  <a:pt x="58" y="69"/>
                  <a:pt x="21" y="43"/>
                  <a:pt x="118" y="75"/>
                </a:cubicBezTo>
                <a:cubicBezTo>
                  <a:pt x="131" y="79"/>
                  <a:pt x="157" y="88"/>
                  <a:pt x="157" y="88"/>
                </a:cubicBezTo>
                <a:cubicBezTo>
                  <a:pt x="234" y="204"/>
                  <a:pt x="107" y="0"/>
                  <a:pt x="196" y="284"/>
                </a:cubicBezTo>
                <a:cubicBezTo>
                  <a:pt x="200" y="297"/>
                  <a:pt x="222" y="294"/>
                  <a:pt x="236" y="297"/>
                </a:cubicBezTo>
                <a:cubicBezTo>
                  <a:pt x="270" y="303"/>
                  <a:pt x="305" y="306"/>
                  <a:pt x="340" y="311"/>
                </a:cubicBezTo>
                <a:cubicBezTo>
                  <a:pt x="427" y="306"/>
                  <a:pt x="515" y="305"/>
                  <a:pt x="602" y="297"/>
                </a:cubicBezTo>
                <a:cubicBezTo>
                  <a:pt x="665" y="291"/>
                  <a:pt x="626" y="282"/>
                  <a:pt x="668" y="245"/>
                </a:cubicBezTo>
                <a:cubicBezTo>
                  <a:pt x="711" y="207"/>
                  <a:pt x="750" y="191"/>
                  <a:pt x="799" y="167"/>
                </a:cubicBezTo>
                <a:cubicBezTo>
                  <a:pt x="876" y="87"/>
                  <a:pt x="768" y="191"/>
                  <a:pt x="864" y="127"/>
                </a:cubicBezTo>
                <a:cubicBezTo>
                  <a:pt x="879" y="117"/>
                  <a:pt x="889" y="100"/>
                  <a:pt x="903" y="88"/>
                </a:cubicBezTo>
                <a:cubicBezTo>
                  <a:pt x="960" y="41"/>
                  <a:pt x="1030" y="24"/>
                  <a:pt x="1100" y="9"/>
                </a:cubicBezTo>
                <a:cubicBezTo>
                  <a:pt x="1183" y="14"/>
                  <a:pt x="1267" y="7"/>
                  <a:pt x="1348" y="23"/>
                </a:cubicBezTo>
                <a:cubicBezTo>
                  <a:pt x="1379" y="29"/>
                  <a:pt x="1427" y="75"/>
                  <a:pt x="1427" y="75"/>
                </a:cubicBezTo>
                <a:cubicBezTo>
                  <a:pt x="1496" y="179"/>
                  <a:pt x="1405" y="53"/>
                  <a:pt x="1492" y="140"/>
                </a:cubicBezTo>
                <a:cubicBezTo>
                  <a:pt x="1593" y="241"/>
                  <a:pt x="1435" y="116"/>
                  <a:pt x="1558" y="219"/>
                </a:cubicBezTo>
                <a:cubicBezTo>
                  <a:pt x="1596" y="251"/>
                  <a:pt x="1643" y="269"/>
                  <a:pt x="1689" y="284"/>
                </a:cubicBezTo>
                <a:cubicBezTo>
                  <a:pt x="1981" y="274"/>
                  <a:pt x="2032" y="306"/>
                  <a:pt x="2226" y="180"/>
                </a:cubicBezTo>
                <a:cubicBezTo>
                  <a:pt x="2256" y="134"/>
                  <a:pt x="2278" y="118"/>
                  <a:pt x="2330" y="101"/>
                </a:cubicBezTo>
                <a:cubicBezTo>
                  <a:pt x="2403" y="108"/>
                  <a:pt x="2481" y="102"/>
                  <a:pt x="2540" y="153"/>
                </a:cubicBezTo>
                <a:cubicBezTo>
                  <a:pt x="2563" y="173"/>
                  <a:pt x="2583" y="197"/>
                  <a:pt x="2605" y="219"/>
                </a:cubicBezTo>
                <a:cubicBezTo>
                  <a:pt x="2616" y="230"/>
                  <a:pt x="2621" y="246"/>
                  <a:pt x="2631" y="258"/>
                </a:cubicBezTo>
                <a:cubicBezTo>
                  <a:pt x="2647" y="277"/>
                  <a:pt x="2666" y="293"/>
                  <a:pt x="2684" y="311"/>
                </a:cubicBezTo>
                <a:cubicBezTo>
                  <a:pt x="2694" y="321"/>
                  <a:pt x="2723" y="324"/>
                  <a:pt x="2723" y="324"/>
                </a:cubicBezTo>
              </a:path>
            </a:pathLst>
          </a:custGeom>
          <a:noFill/>
          <a:ln w="76200" cmpd="sng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770" name="Group 26">
            <a:extLst>
              <a:ext uri="{FF2B5EF4-FFF2-40B4-BE49-F238E27FC236}">
                <a16:creationId xmlns:a16="http://schemas.microsoft.com/office/drawing/2014/main" id="{C5A0ED21-75B0-25D7-4912-5BB291B76BF5}"/>
              </a:ext>
            </a:extLst>
          </p:cNvPr>
          <p:cNvGrpSpPr>
            <a:grpSpLocks/>
          </p:cNvGrpSpPr>
          <p:nvPr/>
        </p:nvGrpSpPr>
        <p:grpSpPr bwMode="auto">
          <a:xfrm>
            <a:off x="2582863" y="4321175"/>
            <a:ext cx="642937" cy="1651000"/>
            <a:chOff x="504" y="1578"/>
            <a:chExt cx="405" cy="1040"/>
          </a:xfrm>
        </p:grpSpPr>
        <p:grpSp>
          <p:nvGrpSpPr>
            <p:cNvPr id="31771" name="Group 27">
              <a:extLst>
                <a:ext uri="{FF2B5EF4-FFF2-40B4-BE49-F238E27FC236}">
                  <a16:creationId xmlns:a16="http://schemas.microsoft.com/office/drawing/2014/main" id="{B2E95022-2A25-3A90-8F34-5B60AE86B6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" y="1837"/>
              <a:ext cx="405" cy="781"/>
              <a:chOff x="618" y="2278"/>
              <a:chExt cx="888" cy="1136"/>
            </a:xfrm>
          </p:grpSpPr>
          <p:sp>
            <p:nvSpPr>
              <p:cNvPr id="31772" name="AutoShape 28">
                <a:extLst>
                  <a:ext uri="{FF2B5EF4-FFF2-40B4-BE49-F238E27FC236}">
                    <a16:creationId xmlns:a16="http://schemas.microsoft.com/office/drawing/2014/main" id="{37E41004-45F2-9B71-4419-2659CCFC05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" y="3192"/>
                <a:ext cx="888" cy="222"/>
              </a:xfrm>
              <a:prstGeom prst="can">
                <a:avLst>
                  <a:gd name="adj" fmla="val 50000"/>
                </a:avLst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31773" name="Group 29">
                <a:extLst>
                  <a:ext uri="{FF2B5EF4-FFF2-40B4-BE49-F238E27FC236}">
                    <a16:creationId xmlns:a16="http://schemas.microsoft.com/office/drawing/2014/main" id="{4943970F-6205-B53F-7236-8F300C3864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56" y="2278"/>
                <a:ext cx="186" cy="988"/>
                <a:chOff x="968" y="2488"/>
                <a:chExt cx="180" cy="796"/>
              </a:xfrm>
            </p:grpSpPr>
            <p:sp>
              <p:nvSpPr>
                <p:cNvPr id="31774" name="AutoShape 30">
                  <a:extLst>
                    <a:ext uri="{FF2B5EF4-FFF2-40B4-BE49-F238E27FC236}">
                      <a16:creationId xmlns:a16="http://schemas.microsoft.com/office/drawing/2014/main" id="{4971D108-DEAF-21F9-F34F-20AB2630B6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8" y="2488"/>
                  <a:ext cx="180" cy="796"/>
                </a:xfrm>
                <a:prstGeom prst="can">
                  <a:avLst>
                    <a:gd name="adj" fmla="val 52780"/>
                  </a:avLst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775" name="AutoShape 31">
                  <a:extLst>
                    <a:ext uri="{FF2B5EF4-FFF2-40B4-BE49-F238E27FC236}">
                      <a16:creationId xmlns:a16="http://schemas.microsoft.com/office/drawing/2014/main" id="{26D90352-FC01-88B3-72A1-708E8432E9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4" y="3076"/>
                  <a:ext cx="116" cy="192"/>
                </a:xfrm>
                <a:prstGeom prst="can">
                  <a:avLst>
                    <a:gd name="adj" fmla="val 34483"/>
                  </a:avLst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776" name="Oval 32">
                  <a:extLst>
                    <a:ext uri="{FF2B5EF4-FFF2-40B4-BE49-F238E27FC236}">
                      <a16:creationId xmlns:a16="http://schemas.microsoft.com/office/drawing/2014/main" id="{ECB0F0E2-9859-C37C-6ACE-2398E42AD4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36" y="3116"/>
                  <a:ext cx="56" cy="14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pic>
          <p:nvPicPr>
            <p:cNvPr id="31777" name="Picture 33">
              <a:extLst>
                <a:ext uri="{FF2B5EF4-FFF2-40B4-BE49-F238E27FC236}">
                  <a16:creationId xmlns:a16="http://schemas.microsoft.com/office/drawing/2014/main" id="{DB17B57E-0D11-5619-607B-C1A2D831F93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" y="1578"/>
              <a:ext cx="217" cy="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778" name="Group 34">
            <a:extLst>
              <a:ext uri="{FF2B5EF4-FFF2-40B4-BE49-F238E27FC236}">
                <a16:creationId xmlns:a16="http://schemas.microsoft.com/office/drawing/2014/main" id="{A3E3E505-3761-83B5-C34C-AF1EC40B54A6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220663"/>
            <a:ext cx="6011863" cy="5365750"/>
            <a:chOff x="408" y="139"/>
            <a:chExt cx="3787" cy="3380"/>
          </a:xfrm>
        </p:grpSpPr>
        <p:grpSp>
          <p:nvGrpSpPr>
            <p:cNvPr id="31779" name="Group 35">
              <a:extLst>
                <a:ext uri="{FF2B5EF4-FFF2-40B4-BE49-F238E27FC236}">
                  <a16:creationId xmlns:a16="http://schemas.microsoft.com/office/drawing/2014/main" id="{E392A284-E868-AFF7-AD9A-0A1C75B3D5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" y="139"/>
              <a:ext cx="3787" cy="3380"/>
              <a:chOff x="408" y="139"/>
              <a:chExt cx="3787" cy="3380"/>
            </a:xfrm>
          </p:grpSpPr>
          <p:grpSp>
            <p:nvGrpSpPr>
              <p:cNvPr id="31780" name="Group 36">
                <a:extLst>
                  <a:ext uri="{FF2B5EF4-FFF2-40B4-BE49-F238E27FC236}">
                    <a16:creationId xmlns:a16="http://schemas.microsoft.com/office/drawing/2014/main" id="{AFCF7B67-7E42-E4E0-9653-94B6086673B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8" y="139"/>
                <a:ext cx="3787" cy="3380"/>
                <a:chOff x="408" y="139"/>
                <a:chExt cx="3787" cy="3380"/>
              </a:xfrm>
            </p:grpSpPr>
            <p:sp>
              <p:nvSpPr>
                <p:cNvPr id="31781" name="Rectangle 37">
                  <a:extLst>
                    <a:ext uri="{FF2B5EF4-FFF2-40B4-BE49-F238E27FC236}">
                      <a16:creationId xmlns:a16="http://schemas.microsoft.com/office/drawing/2014/main" id="{5394FEEF-004A-F805-D69F-CAD3D18CB7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384709">
                  <a:off x="1301" y="2459"/>
                  <a:ext cx="2117" cy="36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782" name="Rectangle 38">
                  <a:extLst>
                    <a:ext uri="{FF2B5EF4-FFF2-40B4-BE49-F238E27FC236}">
                      <a16:creationId xmlns:a16="http://schemas.microsoft.com/office/drawing/2014/main" id="{97137D17-1F41-E30E-588C-22237C6D8C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4" y="295"/>
                  <a:ext cx="288" cy="85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783" name="Arc 39">
                  <a:extLst>
                    <a:ext uri="{FF2B5EF4-FFF2-40B4-BE49-F238E27FC236}">
                      <a16:creationId xmlns:a16="http://schemas.microsoft.com/office/drawing/2014/main" id="{008E3D95-5988-2666-1554-9AFBE67996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408" y="1076"/>
                  <a:ext cx="295" cy="312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0 w 43200"/>
                    <a:gd name="T1" fmla="*/ 21467 h 21600"/>
                    <a:gd name="T2" fmla="*/ 43200 w 43200"/>
                    <a:gd name="T3" fmla="*/ 21600 h 21600"/>
                    <a:gd name="T4" fmla="*/ 21600 w 432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21600" fill="none" extrusionOk="0">
                      <a:moveTo>
                        <a:pt x="0" y="21467"/>
                      </a:moveTo>
                      <a:cubicBezTo>
                        <a:pt x="73" y="9589"/>
                        <a:pt x="9722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</a:path>
                    <a:path w="43200" h="21600" stroke="0" extrusionOk="0">
                      <a:moveTo>
                        <a:pt x="0" y="21467"/>
                      </a:moveTo>
                      <a:cubicBezTo>
                        <a:pt x="73" y="9589"/>
                        <a:pt x="9722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784" name="Line 40">
                  <a:extLst>
                    <a:ext uri="{FF2B5EF4-FFF2-40B4-BE49-F238E27FC236}">
                      <a16:creationId xmlns:a16="http://schemas.microsoft.com/office/drawing/2014/main" id="{393DC405-F167-9D74-1411-ACB882DD6E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08" y="139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785" name="Line 41">
                  <a:extLst>
                    <a:ext uri="{FF2B5EF4-FFF2-40B4-BE49-F238E27FC236}">
                      <a16:creationId xmlns:a16="http://schemas.microsoft.com/office/drawing/2014/main" id="{E177E306-733D-4B8F-FAF0-66B3718F8A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02" y="139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786" name="Line 42">
                  <a:extLst>
                    <a:ext uri="{FF2B5EF4-FFF2-40B4-BE49-F238E27FC236}">
                      <a16:creationId xmlns:a16="http://schemas.microsoft.com/office/drawing/2014/main" id="{19875E2F-80FC-B96E-89FE-C1407F21E8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4" y="784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787" name="Line 43">
                  <a:extLst>
                    <a:ext uri="{FF2B5EF4-FFF2-40B4-BE49-F238E27FC236}">
                      <a16:creationId xmlns:a16="http://schemas.microsoft.com/office/drawing/2014/main" id="{82750BD6-C70B-B067-954F-55E51F9BFA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5" y="1638"/>
                  <a:ext cx="222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788" name="Line 44">
                  <a:extLst>
                    <a:ext uri="{FF2B5EF4-FFF2-40B4-BE49-F238E27FC236}">
                      <a16:creationId xmlns:a16="http://schemas.microsoft.com/office/drawing/2014/main" id="{27C86D79-15A0-E577-79B4-19097B8B51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340" y="1643"/>
                  <a:ext cx="222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31789" name="Group 45">
                  <a:extLst>
                    <a:ext uri="{FF2B5EF4-FFF2-40B4-BE49-F238E27FC236}">
                      <a16:creationId xmlns:a16="http://schemas.microsoft.com/office/drawing/2014/main" id="{8204EFF0-ADEB-CC07-B2AE-F32E5B72484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22" y="1333"/>
                  <a:ext cx="1289" cy="869"/>
                  <a:chOff x="522" y="1333"/>
                  <a:chExt cx="1289" cy="869"/>
                </a:xfrm>
              </p:grpSpPr>
              <p:sp>
                <p:nvSpPr>
                  <p:cNvPr id="31790" name="Rectangle 46">
                    <a:extLst>
                      <a:ext uri="{FF2B5EF4-FFF2-40B4-BE49-F238E27FC236}">
                        <a16:creationId xmlns:a16="http://schemas.microsoft.com/office/drawing/2014/main" id="{DB33503C-7D3D-CB92-8924-8202FB8EAC2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22" y="1333"/>
                    <a:ext cx="47" cy="51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791" name="Rectangle 47">
                    <a:extLst>
                      <a:ext uri="{FF2B5EF4-FFF2-40B4-BE49-F238E27FC236}">
                        <a16:creationId xmlns:a16="http://schemas.microsoft.com/office/drawing/2014/main" id="{33A7F3F7-045F-93ED-800F-208F042622E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402471">
                    <a:off x="856" y="2155"/>
                    <a:ext cx="955" cy="4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31792" name="Group 48">
                    <a:extLst>
                      <a:ext uri="{FF2B5EF4-FFF2-40B4-BE49-F238E27FC236}">
                        <a16:creationId xmlns:a16="http://schemas.microsoft.com/office/drawing/2014/main" id="{36195AEF-26F4-F7EF-59F1-FB2C2094C84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22" y="1842"/>
                    <a:ext cx="384" cy="176"/>
                    <a:chOff x="522" y="1842"/>
                    <a:chExt cx="384" cy="176"/>
                  </a:xfrm>
                </p:grpSpPr>
                <p:sp>
                  <p:nvSpPr>
                    <p:cNvPr id="31793" name="Freeform 49">
                      <a:extLst>
                        <a:ext uri="{FF2B5EF4-FFF2-40B4-BE49-F238E27FC236}">
                          <a16:creationId xmlns:a16="http://schemas.microsoft.com/office/drawing/2014/main" id="{7AE265C5-D77C-232A-1679-1514FC16AC8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22" y="1846"/>
                      <a:ext cx="364" cy="166"/>
                    </a:xfrm>
                    <a:custGeom>
                      <a:avLst/>
                      <a:gdLst>
                        <a:gd name="T0" fmla="*/ 0 w 364"/>
                        <a:gd name="T1" fmla="*/ 0 h 166"/>
                        <a:gd name="T2" fmla="*/ 32 w 364"/>
                        <a:gd name="T3" fmla="*/ 82 h 166"/>
                        <a:gd name="T4" fmla="*/ 166 w 364"/>
                        <a:gd name="T5" fmla="*/ 114 h 166"/>
                        <a:gd name="T6" fmla="*/ 364 w 364"/>
                        <a:gd name="T7" fmla="*/ 166 h 16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364" h="166">
                          <a:moveTo>
                            <a:pt x="0" y="0"/>
                          </a:moveTo>
                          <a:cubicBezTo>
                            <a:pt x="2" y="31"/>
                            <a:pt x="4" y="63"/>
                            <a:pt x="32" y="82"/>
                          </a:cubicBezTo>
                          <a:cubicBezTo>
                            <a:pt x="60" y="101"/>
                            <a:pt x="111" y="100"/>
                            <a:pt x="166" y="114"/>
                          </a:cubicBezTo>
                          <a:cubicBezTo>
                            <a:pt x="221" y="128"/>
                            <a:pt x="292" y="147"/>
                            <a:pt x="364" y="166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94" name="Freeform 50">
                      <a:extLst>
                        <a:ext uri="{FF2B5EF4-FFF2-40B4-BE49-F238E27FC236}">
                          <a16:creationId xmlns:a16="http://schemas.microsoft.com/office/drawing/2014/main" id="{66DF3669-AD74-0933-207A-7589A46638F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63" y="1842"/>
                      <a:ext cx="343" cy="126"/>
                    </a:xfrm>
                    <a:custGeom>
                      <a:avLst/>
                      <a:gdLst>
                        <a:gd name="T0" fmla="*/ 7 w 343"/>
                        <a:gd name="T1" fmla="*/ 0 h 126"/>
                        <a:gd name="T2" fmla="*/ 19 w 343"/>
                        <a:gd name="T3" fmla="*/ 54 h 126"/>
                        <a:gd name="T4" fmla="*/ 123 w 343"/>
                        <a:gd name="T5" fmla="*/ 76 h 126"/>
                        <a:gd name="T6" fmla="*/ 343 w 343"/>
                        <a:gd name="T7" fmla="*/ 126 h 12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343" h="126">
                          <a:moveTo>
                            <a:pt x="7" y="0"/>
                          </a:moveTo>
                          <a:cubicBezTo>
                            <a:pt x="3" y="20"/>
                            <a:pt x="0" y="41"/>
                            <a:pt x="19" y="54"/>
                          </a:cubicBezTo>
                          <a:cubicBezTo>
                            <a:pt x="38" y="67"/>
                            <a:pt x="69" y="64"/>
                            <a:pt x="123" y="76"/>
                          </a:cubicBezTo>
                          <a:cubicBezTo>
                            <a:pt x="177" y="88"/>
                            <a:pt x="260" y="107"/>
                            <a:pt x="343" y="126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31795" name="Group 51">
                      <a:extLst>
                        <a:ext uri="{FF2B5EF4-FFF2-40B4-BE49-F238E27FC236}">
                          <a16:creationId xmlns:a16="http://schemas.microsoft.com/office/drawing/2014/main" id="{D3071B9A-6DEF-3800-9746-F5721965474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72" y="1968"/>
                      <a:ext cx="24" cy="50"/>
                      <a:chOff x="872" y="1968"/>
                      <a:chExt cx="24" cy="50"/>
                    </a:xfrm>
                  </p:grpSpPr>
                  <p:sp>
                    <p:nvSpPr>
                      <p:cNvPr id="31796" name="Line 52">
                        <a:extLst>
                          <a:ext uri="{FF2B5EF4-FFF2-40B4-BE49-F238E27FC236}">
                            <a16:creationId xmlns:a16="http://schemas.microsoft.com/office/drawing/2014/main" id="{1D68EEC8-9E99-44C1-BE97-D1E48EF3D22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rot="1547350">
                        <a:off x="892" y="1968"/>
                        <a:ext cx="1" cy="5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1797" name="Line 53">
                        <a:extLst>
                          <a:ext uri="{FF2B5EF4-FFF2-40B4-BE49-F238E27FC236}">
                            <a16:creationId xmlns:a16="http://schemas.microsoft.com/office/drawing/2014/main" id="{7D297A93-6FE7-0160-6BE7-90A04B6CB71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2" y="2008"/>
                        <a:ext cx="24" cy="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1798" name="Line 54">
                      <a:extLst>
                        <a:ext uri="{FF2B5EF4-FFF2-40B4-BE49-F238E27FC236}">
                          <a16:creationId xmlns:a16="http://schemas.microsoft.com/office/drawing/2014/main" id="{33FF77F1-D1C2-2305-C024-094F71EC616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4" y="1842"/>
                      <a:ext cx="44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</p:grpSp>
            <p:sp>
              <p:nvSpPr>
                <p:cNvPr id="31799" name="Rectangle 55">
                  <a:extLst>
                    <a:ext uri="{FF2B5EF4-FFF2-40B4-BE49-F238E27FC236}">
                      <a16:creationId xmlns:a16="http://schemas.microsoft.com/office/drawing/2014/main" id="{03CCE7F0-3685-5CD6-4A5F-2574217D9C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3995875">
                  <a:off x="1284" y="2174"/>
                  <a:ext cx="365" cy="181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00" name="Rectangle 56">
                  <a:extLst>
                    <a:ext uri="{FF2B5EF4-FFF2-40B4-BE49-F238E27FC236}">
                      <a16:creationId xmlns:a16="http://schemas.microsoft.com/office/drawing/2014/main" id="{089958F9-C98C-5811-905D-48CAB58FF1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3995875">
                  <a:off x="3066" y="2930"/>
                  <a:ext cx="368" cy="181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01" name="Text Box 57">
                  <a:extLst>
                    <a:ext uri="{FF2B5EF4-FFF2-40B4-BE49-F238E27FC236}">
                      <a16:creationId xmlns:a16="http://schemas.microsoft.com/office/drawing/2014/main" id="{7D8CA4D0-F7EF-2D21-A47D-232F97D8670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6" y="479"/>
                  <a:ext cx="11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31802" name="Group 58">
                  <a:extLst>
                    <a:ext uri="{FF2B5EF4-FFF2-40B4-BE49-F238E27FC236}">
                      <a16:creationId xmlns:a16="http://schemas.microsoft.com/office/drawing/2014/main" id="{4156016F-1E29-3271-6CA8-6D8616C1EF2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923114">
                  <a:off x="1855" y="2415"/>
                  <a:ext cx="928" cy="354"/>
                  <a:chOff x="2181" y="319"/>
                  <a:chExt cx="1050" cy="815"/>
                </a:xfrm>
              </p:grpSpPr>
              <p:grpSp>
                <p:nvGrpSpPr>
                  <p:cNvPr id="31803" name="Group 59">
                    <a:extLst>
                      <a:ext uri="{FF2B5EF4-FFF2-40B4-BE49-F238E27FC236}">
                        <a16:creationId xmlns:a16="http://schemas.microsoft.com/office/drawing/2014/main" id="{2796A959-9CF5-55C9-47A2-755C64FBC0E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53" y="319"/>
                    <a:ext cx="882" cy="551"/>
                    <a:chOff x="2253" y="319"/>
                    <a:chExt cx="882" cy="551"/>
                  </a:xfrm>
                </p:grpSpPr>
                <p:sp>
                  <p:nvSpPr>
                    <p:cNvPr id="31804" name="Freeform 60">
                      <a:extLst>
                        <a:ext uri="{FF2B5EF4-FFF2-40B4-BE49-F238E27FC236}">
                          <a16:creationId xmlns:a16="http://schemas.microsoft.com/office/drawing/2014/main" id="{6858E228-BA6A-B8C2-172C-7369C6D4BA6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31" y="319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05" name="Freeform 61">
                      <a:extLst>
                        <a:ext uri="{FF2B5EF4-FFF2-40B4-BE49-F238E27FC236}">
                          <a16:creationId xmlns:a16="http://schemas.microsoft.com/office/drawing/2014/main" id="{60CD0BAF-9884-97AF-499B-BD77BAE2BA2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627" y="415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06" name="Freeform 62">
                      <a:extLst>
                        <a:ext uri="{FF2B5EF4-FFF2-40B4-BE49-F238E27FC236}">
                          <a16:creationId xmlns:a16="http://schemas.microsoft.com/office/drawing/2014/main" id="{CA2211B7-F3B1-CCBA-C91F-98C623F8A58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50" y="511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07" name="Freeform 63">
                      <a:extLst>
                        <a:ext uri="{FF2B5EF4-FFF2-40B4-BE49-F238E27FC236}">
                          <a16:creationId xmlns:a16="http://schemas.microsoft.com/office/drawing/2014/main" id="{CF531355-24E2-E386-AE86-1BA935DE8FE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19" y="525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08" name="Freeform 64">
                      <a:extLst>
                        <a:ext uri="{FF2B5EF4-FFF2-40B4-BE49-F238E27FC236}">
                          <a16:creationId xmlns:a16="http://schemas.microsoft.com/office/drawing/2014/main" id="{9C648104-139E-1041-CD26-54EE07DAF67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97" y="439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09" name="Freeform 65">
                      <a:extLst>
                        <a:ext uri="{FF2B5EF4-FFF2-40B4-BE49-F238E27FC236}">
                          <a16:creationId xmlns:a16="http://schemas.microsoft.com/office/drawing/2014/main" id="{25B3ED72-F05F-8582-D86A-2F59B721610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474" y="417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10" name="Freeform 66">
                      <a:extLst>
                        <a:ext uri="{FF2B5EF4-FFF2-40B4-BE49-F238E27FC236}">
                          <a16:creationId xmlns:a16="http://schemas.microsoft.com/office/drawing/2014/main" id="{A0442F4F-B288-93D4-3415-CC52A1ECB3F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627" y="415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11" name="Freeform 67">
                      <a:extLst>
                        <a:ext uri="{FF2B5EF4-FFF2-40B4-BE49-F238E27FC236}">
                          <a16:creationId xmlns:a16="http://schemas.microsoft.com/office/drawing/2014/main" id="{7D8403C5-0304-796C-A24B-FFD17E3D885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23" y="511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12" name="Freeform 68">
                      <a:extLst>
                        <a:ext uri="{FF2B5EF4-FFF2-40B4-BE49-F238E27FC236}">
                          <a16:creationId xmlns:a16="http://schemas.microsoft.com/office/drawing/2014/main" id="{3F8ACED6-CF56-9739-FE22-8EA57C6C9F0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646" y="607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13" name="Freeform 69">
                      <a:extLst>
                        <a:ext uri="{FF2B5EF4-FFF2-40B4-BE49-F238E27FC236}">
                          <a16:creationId xmlns:a16="http://schemas.microsoft.com/office/drawing/2014/main" id="{11293D0B-D68A-0FFD-589D-F53383C0875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15" y="621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14" name="Freeform 70">
                      <a:extLst>
                        <a:ext uri="{FF2B5EF4-FFF2-40B4-BE49-F238E27FC236}">
                          <a16:creationId xmlns:a16="http://schemas.microsoft.com/office/drawing/2014/main" id="{35380EE6-53AF-38F7-7EE0-CA4CD82F0EA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93" y="535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15" name="Freeform 71">
                      <a:extLst>
                        <a:ext uri="{FF2B5EF4-FFF2-40B4-BE49-F238E27FC236}">
                          <a16:creationId xmlns:a16="http://schemas.microsoft.com/office/drawing/2014/main" id="{24C898A3-8578-3761-9418-673C02D6A39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70" y="513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16" name="Freeform 72">
                      <a:extLst>
                        <a:ext uri="{FF2B5EF4-FFF2-40B4-BE49-F238E27FC236}">
                          <a16:creationId xmlns:a16="http://schemas.microsoft.com/office/drawing/2014/main" id="{2D736452-6103-EFF1-6A0E-531C75E4B04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23" y="511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17" name="Freeform 73">
                      <a:extLst>
                        <a:ext uri="{FF2B5EF4-FFF2-40B4-BE49-F238E27FC236}">
                          <a16:creationId xmlns:a16="http://schemas.microsoft.com/office/drawing/2014/main" id="{AB6B8198-0006-1B5B-E4F5-1F97D4B85CA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19" y="607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18" name="Freeform 74">
                      <a:extLst>
                        <a:ext uri="{FF2B5EF4-FFF2-40B4-BE49-F238E27FC236}">
                          <a16:creationId xmlns:a16="http://schemas.microsoft.com/office/drawing/2014/main" id="{8B1FDFC0-DD62-28B0-F3F7-489711D9F30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42" y="703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19" name="Freeform 75">
                      <a:extLst>
                        <a:ext uri="{FF2B5EF4-FFF2-40B4-BE49-F238E27FC236}">
                          <a16:creationId xmlns:a16="http://schemas.microsoft.com/office/drawing/2014/main" id="{033ABE48-A089-45D0-2DD0-EF6D3DB1557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11" y="717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20" name="Freeform 76">
                      <a:extLst>
                        <a:ext uri="{FF2B5EF4-FFF2-40B4-BE49-F238E27FC236}">
                          <a16:creationId xmlns:a16="http://schemas.microsoft.com/office/drawing/2014/main" id="{1575E04D-651C-2DE1-F7E7-1A425BBBA89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89" y="631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21" name="Freeform 77">
                      <a:extLst>
                        <a:ext uri="{FF2B5EF4-FFF2-40B4-BE49-F238E27FC236}">
                          <a16:creationId xmlns:a16="http://schemas.microsoft.com/office/drawing/2014/main" id="{0F8E2896-DEA4-3041-3B8C-18993D8882E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666" y="609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22" name="Freeform 78">
                      <a:extLst>
                        <a:ext uri="{FF2B5EF4-FFF2-40B4-BE49-F238E27FC236}">
                          <a16:creationId xmlns:a16="http://schemas.microsoft.com/office/drawing/2014/main" id="{B56CFF5E-25F3-D49F-4A74-CC522511696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310" y="470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23" name="Freeform 79">
                      <a:extLst>
                        <a:ext uri="{FF2B5EF4-FFF2-40B4-BE49-F238E27FC236}">
                          <a16:creationId xmlns:a16="http://schemas.microsoft.com/office/drawing/2014/main" id="{96820443-2C2B-584E-BEE6-F5203A4C98C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406" y="566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24" name="Freeform 80">
                      <a:extLst>
                        <a:ext uri="{FF2B5EF4-FFF2-40B4-BE49-F238E27FC236}">
                          <a16:creationId xmlns:a16="http://schemas.microsoft.com/office/drawing/2014/main" id="{A10ABBDC-67C5-6923-9EA0-4194B783DCB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329" y="662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25" name="Freeform 81">
                      <a:extLst>
                        <a:ext uri="{FF2B5EF4-FFF2-40B4-BE49-F238E27FC236}">
                          <a16:creationId xmlns:a16="http://schemas.microsoft.com/office/drawing/2014/main" id="{3311E30C-934C-E49B-447A-A062B6D42D4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498" y="676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26" name="Freeform 82">
                      <a:extLst>
                        <a:ext uri="{FF2B5EF4-FFF2-40B4-BE49-F238E27FC236}">
                          <a16:creationId xmlns:a16="http://schemas.microsoft.com/office/drawing/2014/main" id="{8A286F56-DB5B-8C71-5672-94F412896AB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49" y="708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27" name="Freeform 83">
                      <a:extLst>
                        <a:ext uri="{FF2B5EF4-FFF2-40B4-BE49-F238E27FC236}">
                          <a16:creationId xmlns:a16="http://schemas.microsoft.com/office/drawing/2014/main" id="{52212C3A-1008-B3B2-E1B2-4B5BD9FEFC9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53" y="568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828" name="Group 84">
                    <a:extLst>
                      <a:ext uri="{FF2B5EF4-FFF2-40B4-BE49-F238E27FC236}">
                        <a16:creationId xmlns:a16="http://schemas.microsoft.com/office/drawing/2014/main" id="{D4D5C77C-CE0D-FF72-01F7-6A956909FFA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49" y="415"/>
                    <a:ext cx="882" cy="551"/>
                    <a:chOff x="2253" y="319"/>
                    <a:chExt cx="882" cy="551"/>
                  </a:xfrm>
                </p:grpSpPr>
                <p:sp>
                  <p:nvSpPr>
                    <p:cNvPr id="31829" name="Freeform 85">
                      <a:extLst>
                        <a:ext uri="{FF2B5EF4-FFF2-40B4-BE49-F238E27FC236}">
                          <a16:creationId xmlns:a16="http://schemas.microsoft.com/office/drawing/2014/main" id="{63BB0FE3-B5A1-2D63-F8C3-BEC45A5CD6D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31" y="319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30" name="Freeform 86">
                      <a:extLst>
                        <a:ext uri="{FF2B5EF4-FFF2-40B4-BE49-F238E27FC236}">
                          <a16:creationId xmlns:a16="http://schemas.microsoft.com/office/drawing/2014/main" id="{56534109-20F3-C115-F20C-6822DF8AE3A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627" y="415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31" name="Freeform 87">
                      <a:extLst>
                        <a:ext uri="{FF2B5EF4-FFF2-40B4-BE49-F238E27FC236}">
                          <a16:creationId xmlns:a16="http://schemas.microsoft.com/office/drawing/2014/main" id="{7344CB65-3019-BDF2-2524-0886DD50DCE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50" y="511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32" name="Freeform 88">
                      <a:extLst>
                        <a:ext uri="{FF2B5EF4-FFF2-40B4-BE49-F238E27FC236}">
                          <a16:creationId xmlns:a16="http://schemas.microsoft.com/office/drawing/2014/main" id="{8D1626ED-A1CB-9408-7CE4-DE91C805577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19" y="525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33" name="Freeform 89">
                      <a:extLst>
                        <a:ext uri="{FF2B5EF4-FFF2-40B4-BE49-F238E27FC236}">
                          <a16:creationId xmlns:a16="http://schemas.microsoft.com/office/drawing/2014/main" id="{41BE5F4D-C625-D52B-4B1E-FCE041E6AAB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97" y="439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34" name="Freeform 90">
                      <a:extLst>
                        <a:ext uri="{FF2B5EF4-FFF2-40B4-BE49-F238E27FC236}">
                          <a16:creationId xmlns:a16="http://schemas.microsoft.com/office/drawing/2014/main" id="{D4BDEB30-45C1-DE2D-875C-928BFE09C91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474" y="417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35" name="Freeform 91">
                      <a:extLst>
                        <a:ext uri="{FF2B5EF4-FFF2-40B4-BE49-F238E27FC236}">
                          <a16:creationId xmlns:a16="http://schemas.microsoft.com/office/drawing/2014/main" id="{B52DC931-3298-C4BA-5136-418519C23C1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627" y="415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36" name="Freeform 92">
                      <a:extLst>
                        <a:ext uri="{FF2B5EF4-FFF2-40B4-BE49-F238E27FC236}">
                          <a16:creationId xmlns:a16="http://schemas.microsoft.com/office/drawing/2014/main" id="{1043B1DF-D18A-E739-F477-BAEC99F2217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23" y="511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37" name="Freeform 93">
                      <a:extLst>
                        <a:ext uri="{FF2B5EF4-FFF2-40B4-BE49-F238E27FC236}">
                          <a16:creationId xmlns:a16="http://schemas.microsoft.com/office/drawing/2014/main" id="{F6264114-5F0E-2BCB-A5E2-0AACAC4257E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646" y="607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38" name="Freeform 94">
                      <a:extLst>
                        <a:ext uri="{FF2B5EF4-FFF2-40B4-BE49-F238E27FC236}">
                          <a16:creationId xmlns:a16="http://schemas.microsoft.com/office/drawing/2014/main" id="{9BD56456-A042-90C3-6262-90878F6C1CE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15" y="621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39" name="Freeform 95">
                      <a:extLst>
                        <a:ext uri="{FF2B5EF4-FFF2-40B4-BE49-F238E27FC236}">
                          <a16:creationId xmlns:a16="http://schemas.microsoft.com/office/drawing/2014/main" id="{C52DAD57-537E-3969-A36F-BB270523604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93" y="535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40" name="Freeform 96">
                      <a:extLst>
                        <a:ext uri="{FF2B5EF4-FFF2-40B4-BE49-F238E27FC236}">
                          <a16:creationId xmlns:a16="http://schemas.microsoft.com/office/drawing/2014/main" id="{EE85F5F8-D882-F737-D65F-D37F0AAEECC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70" y="513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41" name="Freeform 97">
                      <a:extLst>
                        <a:ext uri="{FF2B5EF4-FFF2-40B4-BE49-F238E27FC236}">
                          <a16:creationId xmlns:a16="http://schemas.microsoft.com/office/drawing/2014/main" id="{E068BFF4-96B5-FF5C-8CE3-2B16D62F224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23" y="511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42" name="Freeform 98">
                      <a:extLst>
                        <a:ext uri="{FF2B5EF4-FFF2-40B4-BE49-F238E27FC236}">
                          <a16:creationId xmlns:a16="http://schemas.microsoft.com/office/drawing/2014/main" id="{A3C25AD4-3A52-03D3-0130-B77D5514BC2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19" y="607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43" name="Freeform 99">
                      <a:extLst>
                        <a:ext uri="{FF2B5EF4-FFF2-40B4-BE49-F238E27FC236}">
                          <a16:creationId xmlns:a16="http://schemas.microsoft.com/office/drawing/2014/main" id="{26026815-ACD3-43F3-1959-584379822A0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42" y="703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44" name="Freeform 100">
                      <a:extLst>
                        <a:ext uri="{FF2B5EF4-FFF2-40B4-BE49-F238E27FC236}">
                          <a16:creationId xmlns:a16="http://schemas.microsoft.com/office/drawing/2014/main" id="{DC2BE94A-8FE5-9433-45F1-23C82F3A57A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11" y="717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45" name="Freeform 101">
                      <a:extLst>
                        <a:ext uri="{FF2B5EF4-FFF2-40B4-BE49-F238E27FC236}">
                          <a16:creationId xmlns:a16="http://schemas.microsoft.com/office/drawing/2014/main" id="{E4B5FE77-148B-0DCF-476B-0A9D14E3A97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89" y="631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46" name="Freeform 102">
                      <a:extLst>
                        <a:ext uri="{FF2B5EF4-FFF2-40B4-BE49-F238E27FC236}">
                          <a16:creationId xmlns:a16="http://schemas.microsoft.com/office/drawing/2014/main" id="{136A0228-F5EA-DCD6-3CB6-2D58A008E38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666" y="609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47" name="Freeform 103">
                      <a:extLst>
                        <a:ext uri="{FF2B5EF4-FFF2-40B4-BE49-F238E27FC236}">
                          <a16:creationId xmlns:a16="http://schemas.microsoft.com/office/drawing/2014/main" id="{4222CAC3-ABDF-087D-0FB8-0E4A5178A98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310" y="470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48" name="Freeform 104">
                      <a:extLst>
                        <a:ext uri="{FF2B5EF4-FFF2-40B4-BE49-F238E27FC236}">
                          <a16:creationId xmlns:a16="http://schemas.microsoft.com/office/drawing/2014/main" id="{7771F3DE-2804-E094-7561-55E5A4B6B83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406" y="566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49" name="Freeform 105">
                      <a:extLst>
                        <a:ext uri="{FF2B5EF4-FFF2-40B4-BE49-F238E27FC236}">
                          <a16:creationId xmlns:a16="http://schemas.microsoft.com/office/drawing/2014/main" id="{4EFD5A58-5E2C-64BF-9502-620699BD9E2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329" y="662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50" name="Freeform 106">
                      <a:extLst>
                        <a:ext uri="{FF2B5EF4-FFF2-40B4-BE49-F238E27FC236}">
                          <a16:creationId xmlns:a16="http://schemas.microsoft.com/office/drawing/2014/main" id="{EF3F53D2-6D9D-2301-D9BB-884BE06DE33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498" y="676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51" name="Freeform 107">
                      <a:extLst>
                        <a:ext uri="{FF2B5EF4-FFF2-40B4-BE49-F238E27FC236}">
                          <a16:creationId xmlns:a16="http://schemas.microsoft.com/office/drawing/2014/main" id="{9CE07499-E7DD-7A36-3060-05D43711C18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49" y="708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52" name="Freeform 108">
                      <a:extLst>
                        <a:ext uri="{FF2B5EF4-FFF2-40B4-BE49-F238E27FC236}">
                          <a16:creationId xmlns:a16="http://schemas.microsoft.com/office/drawing/2014/main" id="{87B74626-F773-20D4-9E81-2B1761A8CBE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53" y="568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853" name="Group 109">
                    <a:extLst>
                      <a:ext uri="{FF2B5EF4-FFF2-40B4-BE49-F238E27FC236}">
                        <a16:creationId xmlns:a16="http://schemas.microsoft.com/office/drawing/2014/main" id="{B2B643B8-5E44-EBFC-AB5A-AFCA5BA600C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181" y="583"/>
                    <a:ext cx="882" cy="551"/>
                    <a:chOff x="2253" y="319"/>
                    <a:chExt cx="882" cy="551"/>
                  </a:xfrm>
                </p:grpSpPr>
                <p:sp>
                  <p:nvSpPr>
                    <p:cNvPr id="31854" name="Freeform 110">
                      <a:extLst>
                        <a:ext uri="{FF2B5EF4-FFF2-40B4-BE49-F238E27FC236}">
                          <a16:creationId xmlns:a16="http://schemas.microsoft.com/office/drawing/2014/main" id="{DE3D2733-1A05-10E6-5632-B9B3FE507D5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31" y="319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55" name="Freeform 111">
                      <a:extLst>
                        <a:ext uri="{FF2B5EF4-FFF2-40B4-BE49-F238E27FC236}">
                          <a16:creationId xmlns:a16="http://schemas.microsoft.com/office/drawing/2014/main" id="{76565249-4249-9249-4573-D9F51FA2599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627" y="415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56" name="Freeform 112">
                      <a:extLst>
                        <a:ext uri="{FF2B5EF4-FFF2-40B4-BE49-F238E27FC236}">
                          <a16:creationId xmlns:a16="http://schemas.microsoft.com/office/drawing/2014/main" id="{75FC8E28-1B6D-480B-3DA6-B2A52EB1B8A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50" y="511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57" name="Freeform 113">
                      <a:extLst>
                        <a:ext uri="{FF2B5EF4-FFF2-40B4-BE49-F238E27FC236}">
                          <a16:creationId xmlns:a16="http://schemas.microsoft.com/office/drawing/2014/main" id="{48AA58D2-5EEE-B4EC-7D5D-AE1A4B2B107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19" y="525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58" name="Freeform 114">
                      <a:extLst>
                        <a:ext uri="{FF2B5EF4-FFF2-40B4-BE49-F238E27FC236}">
                          <a16:creationId xmlns:a16="http://schemas.microsoft.com/office/drawing/2014/main" id="{6009592F-E2C7-9414-B2D9-3514712C482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97" y="439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59" name="Freeform 115">
                      <a:extLst>
                        <a:ext uri="{FF2B5EF4-FFF2-40B4-BE49-F238E27FC236}">
                          <a16:creationId xmlns:a16="http://schemas.microsoft.com/office/drawing/2014/main" id="{CAB73401-C23B-6741-73AC-531A70D948D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474" y="417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60" name="Freeform 116">
                      <a:extLst>
                        <a:ext uri="{FF2B5EF4-FFF2-40B4-BE49-F238E27FC236}">
                          <a16:creationId xmlns:a16="http://schemas.microsoft.com/office/drawing/2014/main" id="{FB21B7D5-F49A-63CF-C77E-CDB3FADE3CB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627" y="415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61" name="Freeform 117">
                      <a:extLst>
                        <a:ext uri="{FF2B5EF4-FFF2-40B4-BE49-F238E27FC236}">
                          <a16:creationId xmlns:a16="http://schemas.microsoft.com/office/drawing/2014/main" id="{2B4043A8-78C6-634C-CCE6-A332F381444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23" y="511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62" name="Freeform 118">
                      <a:extLst>
                        <a:ext uri="{FF2B5EF4-FFF2-40B4-BE49-F238E27FC236}">
                          <a16:creationId xmlns:a16="http://schemas.microsoft.com/office/drawing/2014/main" id="{F85F67F8-6D83-4884-128A-6BDE57853EE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646" y="607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63" name="Freeform 119">
                      <a:extLst>
                        <a:ext uri="{FF2B5EF4-FFF2-40B4-BE49-F238E27FC236}">
                          <a16:creationId xmlns:a16="http://schemas.microsoft.com/office/drawing/2014/main" id="{4523976A-F59C-CE29-AA1F-119E7E6DA58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15" y="621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64" name="Freeform 120">
                      <a:extLst>
                        <a:ext uri="{FF2B5EF4-FFF2-40B4-BE49-F238E27FC236}">
                          <a16:creationId xmlns:a16="http://schemas.microsoft.com/office/drawing/2014/main" id="{01FA2A2B-6E3A-5578-0164-F50125928B5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93" y="535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65" name="Freeform 121">
                      <a:extLst>
                        <a:ext uri="{FF2B5EF4-FFF2-40B4-BE49-F238E27FC236}">
                          <a16:creationId xmlns:a16="http://schemas.microsoft.com/office/drawing/2014/main" id="{7558C2CE-5037-6ECC-1DC4-98FEBDE7968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70" y="513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66" name="Freeform 122">
                      <a:extLst>
                        <a:ext uri="{FF2B5EF4-FFF2-40B4-BE49-F238E27FC236}">
                          <a16:creationId xmlns:a16="http://schemas.microsoft.com/office/drawing/2014/main" id="{136BABEF-7888-00F5-E02C-48918DFEFEB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23" y="511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67" name="Freeform 123">
                      <a:extLst>
                        <a:ext uri="{FF2B5EF4-FFF2-40B4-BE49-F238E27FC236}">
                          <a16:creationId xmlns:a16="http://schemas.microsoft.com/office/drawing/2014/main" id="{669D8B7E-D551-BA3B-6DC6-5B35482B4DF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19" y="607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68" name="Freeform 124">
                      <a:extLst>
                        <a:ext uri="{FF2B5EF4-FFF2-40B4-BE49-F238E27FC236}">
                          <a16:creationId xmlns:a16="http://schemas.microsoft.com/office/drawing/2014/main" id="{FBBD6BB0-ED2D-ACFF-F86A-989A66DAB02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42" y="703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69" name="Freeform 125">
                      <a:extLst>
                        <a:ext uri="{FF2B5EF4-FFF2-40B4-BE49-F238E27FC236}">
                          <a16:creationId xmlns:a16="http://schemas.microsoft.com/office/drawing/2014/main" id="{BB320231-65C8-4F19-A221-82AE359DE78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11" y="717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70" name="Freeform 126">
                      <a:extLst>
                        <a:ext uri="{FF2B5EF4-FFF2-40B4-BE49-F238E27FC236}">
                          <a16:creationId xmlns:a16="http://schemas.microsoft.com/office/drawing/2014/main" id="{37A7BD6E-4B45-72A9-AA57-0B9F682B40D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89" y="631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71" name="Freeform 127">
                      <a:extLst>
                        <a:ext uri="{FF2B5EF4-FFF2-40B4-BE49-F238E27FC236}">
                          <a16:creationId xmlns:a16="http://schemas.microsoft.com/office/drawing/2014/main" id="{5736C8EF-B32C-4347-E5F0-3FF18CB56B3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666" y="609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72" name="Freeform 128">
                      <a:extLst>
                        <a:ext uri="{FF2B5EF4-FFF2-40B4-BE49-F238E27FC236}">
                          <a16:creationId xmlns:a16="http://schemas.microsoft.com/office/drawing/2014/main" id="{12953BB6-145C-7EA5-8BF0-EAA1C6BFE8E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310" y="470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73" name="Freeform 129">
                      <a:extLst>
                        <a:ext uri="{FF2B5EF4-FFF2-40B4-BE49-F238E27FC236}">
                          <a16:creationId xmlns:a16="http://schemas.microsoft.com/office/drawing/2014/main" id="{E4D929A6-2A64-B97B-A024-0172D4840F3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406" y="566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74" name="Freeform 130">
                      <a:extLst>
                        <a:ext uri="{FF2B5EF4-FFF2-40B4-BE49-F238E27FC236}">
                          <a16:creationId xmlns:a16="http://schemas.microsoft.com/office/drawing/2014/main" id="{566664F9-8153-24DD-6C4F-08D7ED099FB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329" y="662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75" name="Freeform 131">
                      <a:extLst>
                        <a:ext uri="{FF2B5EF4-FFF2-40B4-BE49-F238E27FC236}">
                          <a16:creationId xmlns:a16="http://schemas.microsoft.com/office/drawing/2014/main" id="{19156A19-6E2E-4095-E5F5-D5F0ECC07ED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498" y="676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76" name="Freeform 132">
                      <a:extLst>
                        <a:ext uri="{FF2B5EF4-FFF2-40B4-BE49-F238E27FC236}">
                          <a16:creationId xmlns:a16="http://schemas.microsoft.com/office/drawing/2014/main" id="{A18CEF96-A32A-DEAF-F5AA-4FB2920291C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49" y="708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77" name="Freeform 133">
                      <a:extLst>
                        <a:ext uri="{FF2B5EF4-FFF2-40B4-BE49-F238E27FC236}">
                          <a16:creationId xmlns:a16="http://schemas.microsoft.com/office/drawing/2014/main" id="{A1AAFB8C-2C39-110C-7DA4-48B36549698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53" y="568"/>
                      <a:ext cx="146" cy="153"/>
                    </a:xfrm>
                    <a:custGeom>
                      <a:avLst/>
                      <a:gdLst>
                        <a:gd name="T0" fmla="*/ 32 w 146"/>
                        <a:gd name="T1" fmla="*/ 63 h 153"/>
                        <a:gd name="T2" fmla="*/ 105 w 146"/>
                        <a:gd name="T3" fmla="*/ 145 h 153"/>
                        <a:gd name="T4" fmla="*/ 132 w 146"/>
                        <a:gd name="T5" fmla="*/ 36 h 153"/>
                        <a:gd name="T6" fmla="*/ 105 w 146"/>
                        <a:gd name="T7" fmla="*/ 45 h 153"/>
                        <a:gd name="T8" fmla="*/ 32 w 146"/>
                        <a:gd name="T9" fmla="*/ 6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46" h="153">
                          <a:moveTo>
                            <a:pt x="32" y="63"/>
                          </a:moveTo>
                          <a:cubicBezTo>
                            <a:pt x="45" y="153"/>
                            <a:pt x="31" y="120"/>
                            <a:pt x="105" y="145"/>
                          </a:cubicBezTo>
                          <a:cubicBezTo>
                            <a:pt x="121" y="105"/>
                            <a:pt x="146" y="77"/>
                            <a:pt x="132" y="36"/>
                          </a:cubicBezTo>
                          <a:cubicBezTo>
                            <a:pt x="123" y="39"/>
                            <a:pt x="114" y="45"/>
                            <a:pt x="105" y="45"/>
                          </a:cubicBezTo>
                          <a:cubicBezTo>
                            <a:pt x="85" y="45"/>
                            <a:pt x="0" y="0"/>
                            <a:pt x="32" y="63"/>
                          </a:cubicBez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</p:grpSp>
            <p:sp>
              <p:nvSpPr>
                <p:cNvPr id="31878" name="Rectangle 134">
                  <a:extLst>
                    <a:ext uri="{FF2B5EF4-FFF2-40B4-BE49-F238E27FC236}">
                      <a16:creationId xmlns:a16="http://schemas.microsoft.com/office/drawing/2014/main" id="{3E18E3FA-C9A1-4206-C720-CA1A5FABFE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2276234" flipV="1">
                  <a:off x="4148" y="3136"/>
                  <a:ext cx="47" cy="2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79" name="Rectangle 135">
                  <a:extLst>
                    <a:ext uri="{FF2B5EF4-FFF2-40B4-BE49-F238E27FC236}">
                      <a16:creationId xmlns:a16="http://schemas.microsoft.com/office/drawing/2014/main" id="{D3DD1627-EF8C-4647-05B0-52F0B89CE4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2181059" flipV="1">
                  <a:off x="2850" y="3025"/>
                  <a:ext cx="955" cy="4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31880" name="Group 136">
                  <a:extLst>
                    <a:ext uri="{FF2B5EF4-FFF2-40B4-BE49-F238E27FC236}">
                      <a16:creationId xmlns:a16="http://schemas.microsoft.com/office/drawing/2014/main" id="{7CE88C10-A12F-0823-FB36-80B3D9F884E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3583530" flipV="1">
                  <a:off x="3743" y="3239"/>
                  <a:ext cx="384" cy="176"/>
                  <a:chOff x="522" y="1842"/>
                  <a:chExt cx="384" cy="176"/>
                </a:xfrm>
              </p:grpSpPr>
              <p:sp>
                <p:nvSpPr>
                  <p:cNvPr id="31881" name="Freeform 137">
                    <a:extLst>
                      <a:ext uri="{FF2B5EF4-FFF2-40B4-BE49-F238E27FC236}">
                        <a16:creationId xmlns:a16="http://schemas.microsoft.com/office/drawing/2014/main" id="{D54C95F7-01C8-ADFB-3C36-2FFE5D1FE81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2" y="1846"/>
                    <a:ext cx="364" cy="166"/>
                  </a:xfrm>
                  <a:custGeom>
                    <a:avLst/>
                    <a:gdLst>
                      <a:gd name="T0" fmla="*/ 0 w 364"/>
                      <a:gd name="T1" fmla="*/ 0 h 166"/>
                      <a:gd name="T2" fmla="*/ 32 w 364"/>
                      <a:gd name="T3" fmla="*/ 82 h 166"/>
                      <a:gd name="T4" fmla="*/ 166 w 364"/>
                      <a:gd name="T5" fmla="*/ 114 h 166"/>
                      <a:gd name="T6" fmla="*/ 364 w 364"/>
                      <a:gd name="T7" fmla="*/ 166 h 1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64" h="166">
                        <a:moveTo>
                          <a:pt x="0" y="0"/>
                        </a:moveTo>
                        <a:cubicBezTo>
                          <a:pt x="2" y="31"/>
                          <a:pt x="4" y="63"/>
                          <a:pt x="32" y="82"/>
                        </a:cubicBezTo>
                        <a:cubicBezTo>
                          <a:pt x="60" y="101"/>
                          <a:pt x="111" y="100"/>
                          <a:pt x="166" y="114"/>
                        </a:cubicBezTo>
                        <a:cubicBezTo>
                          <a:pt x="221" y="128"/>
                          <a:pt x="292" y="147"/>
                          <a:pt x="364" y="16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882" name="Freeform 138">
                    <a:extLst>
                      <a:ext uri="{FF2B5EF4-FFF2-40B4-BE49-F238E27FC236}">
                        <a16:creationId xmlns:a16="http://schemas.microsoft.com/office/drawing/2014/main" id="{86608C12-505E-BD06-6435-3AFE13AF95D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63" y="1842"/>
                    <a:ext cx="343" cy="126"/>
                  </a:xfrm>
                  <a:custGeom>
                    <a:avLst/>
                    <a:gdLst>
                      <a:gd name="T0" fmla="*/ 7 w 343"/>
                      <a:gd name="T1" fmla="*/ 0 h 126"/>
                      <a:gd name="T2" fmla="*/ 19 w 343"/>
                      <a:gd name="T3" fmla="*/ 54 h 126"/>
                      <a:gd name="T4" fmla="*/ 123 w 343"/>
                      <a:gd name="T5" fmla="*/ 76 h 126"/>
                      <a:gd name="T6" fmla="*/ 343 w 343"/>
                      <a:gd name="T7" fmla="*/ 126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43" h="126">
                        <a:moveTo>
                          <a:pt x="7" y="0"/>
                        </a:moveTo>
                        <a:cubicBezTo>
                          <a:pt x="3" y="20"/>
                          <a:pt x="0" y="41"/>
                          <a:pt x="19" y="54"/>
                        </a:cubicBezTo>
                        <a:cubicBezTo>
                          <a:pt x="38" y="67"/>
                          <a:pt x="69" y="64"/>
                          <a:pt x="123" y="76"/>
                        </a:cubicBezTo>
                        <a:cubicBezTo>
                          <a:pt x="177" y="88"/>
                          <a:pt x="260" y="107"/>
                          <a:pt x="343" y="12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31883" name="Group 139">
                    <a:extLst>
                      <a:ext uri="{FF2B5EF4-FFF2-40B4-BE49-F238E27FC236}">
                        <a16:creationId xmlns:a16="http://schemas.microsoft.com/office/drawing/2014/main" id="{5F024AE1-F013-9F92-5F29-1BD577AC7A0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872" y="1968"/>
                    <a:ext cx="24" cy="50"/>
                    <a:chOff x="872" y="1968"/>
                    <a:chExt cx="24" cy="50"/>
                  </a:xfrm>
                </p:grpSpPr>
                <p:sp>
                  <p:nvSpPr>
                    <p:cNvPr id="31884" name="Line 140">
                      <a:extLst>
                        <a:ext uri="{FF2B5EF4-FFF2-40B4-BE49-F238E27FC236}">
                          <a16:creationId xmlns:a16="http://schemas.microsoft.com/office/drawing/2014/main" id="{FFA126A2-5CD5-6B50-296A-7457BBC2478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rot="1547350">
                      <a:off x="892" y="1968"/>
                      <a:ext cx="1" cy="5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85" name="Line 141">
                      <a:extLst>
                        <a:ext uri="{FF2B5EF4-FFF2-40B4-BE49-F238E27FC236}">
                          <a16:creationId xmlns:a16="http://schemas.microsoft.com/office/drawing/2014/main" id="{C7AA4C01-97D6-159B-52C9-7907B93A458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72" y="2008"/>
                      <a:ext cx="24" cy="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1886" name="Line 142">
                    <a:extLst>
                      <a:ext uri="{FF2B5EF4-FFF2-40B4-BE49-F238E27FC236}">
                        <a16:creationId xmlns:a16="http://schemas.microsoft.com/office/drawing/2014/main" id="{51CDCB97-CC19-0DF0-EB59-979CDDD9460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4" y="1842"/>
                    <a:ext cx="4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31887" name="Line 143">
                <a:extLst>
                  <a:ext uri="{FF2B5EF4-FFF2-40B4-BE49-F238E27FC236}">
                    <a16:creationId xmlns:a16="http://schemas.microsoft.com/office/drawing/2014/main" id="{6F764626-BE4C-C09A-F6BB-E6813DDFF9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28" y="3378"/>
                <a:ext cx="12" cy="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1888" name="Group 144">
              <a:extLst>
                <a:ext uri="{FF2B5EF4-FFF2-40B4-BE49-F238E27FC236}">
                  <a16:creationId xmlns:a16="http://schemas.microsoft.com/office/drawing/2014/main" id="{0D17A61F-AFEC-CAED-9290-6F02BFF107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59" y="3208"/>
              <a:ext cx="380" cy="234"/>
              <a:chOff x="3759" y="3208"/>
              <a:chExt cx="380" cy="234"/>
            </a:xfrm>
          </p:grpSpPr>
          <p:sp>
            <p:nvSpPr>
              <p:cNvPr id="31889" name="Line 145">
                <a:extLst>
                  <a:ext uri="{FF2B5EF4-FFF2-40B4-BE49-F238E27FC236}">
                    <a16:creationId xmlns:a16="http://schemas.microsoft.com/office/drawing/2014/main" id="{4459FEF1-491E-CA48-0DED-F987684042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01" y="3369"/>
                <a:ext cx="30" cy="1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890" name="Freeform 146">
                <a:extLst>
                  <a:ext uri="{FF2B5EF4-FFF2-40B4-BE49-F238E27FC236}">
                    <a16:creationId xmlns:a16="http://schemas.microsoft.com/office/drawing/2014/main" id="{C3551D25-31D3-0566-BADB-292038A188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9" y="3208"/>
                <a:ext cx="368" cy="234"/>
              </a:xfrm>
              <a:custGeom>
                <a:avLst/>
                <a:gdLst>
                  <a:gd name="T0" fmla="*/ 48 w 383"/>
                  <a:gd name="T1" fmla="*/ 44 h 237"/>
                  <a:gd name="T2" fmla="*/ 21 w 383"/>
                  <a:gd name="T3" fmla="*/ 41 h 237"/>
                  <a:gd name="T4" fmla="*/ 24 w 383"/>
                  <a:gd name="T5" fmla="*/ 59 h 237"/>
                  <a:gd name="T6" fmla="*/ 69 w 383"/>
                  <a:gd name="T7" fmla="*/ 47 h 237"/>
                  <a:gd name="T8" fmla="*/ 51 w 383"/>
                  <a:gd name="T9" fmla="*/ 56 h 237"/>
                  <a:gd name="T10" fmla="*/ 90 w 383"/>
                  <a:gd name="T11" fmla="*/ 68 h 237"/>
                  <a:gd name="T12" fmla="*/ 33 w 383"/>
                  <a:gd name="T13" fmla="*/ 47 h 237"/>
                  <a:gd name="T14" fmla="*/ 24 w 383"/>
                  <a:gd name="T15" fmla="*/ 65 h 237"/>
                  <a:gd name="T16" fmla="*/ 90 w 383"/>
                  <a:gd name="T17" fmla="*/ 74 h 237"/>
                  <a:gd name="T18" fmla="*/ 72 w 383"/>
                  <a:gd name="T19" fmla="*/ 59 h 237"/>
                  <a:gd name="T20" fmla="*/ 72 w 383"/>
                  <a:gd name="T21" fmla="*/ 62 h 237"/>
                  <a:gd name="T22" fmla="*/ 72 w 383"/>
                  <a:gd name="T23" fmla="*/ 86 h 237"/>
                  <a:gd name="T24" fmla="*/ 75 w 383"/>
                  <a:gd name="T25" fmla="*/ 83 h 237"/>
                  <a:gd name="T26" fmla="*/ 87 w 383"/>
                  <a:gd name="T27" fmla="*/ 92 h 237"/>
                  <a:gd name="T28" fmla="*/ 135 w 383"/>
                  <a:gd name="T29" fmla="*/ 95 h 237"/>
                  <a:gd name="T30" fmla="*/ 78 w 383"/>
                  <a:gd name="T31" fmla="*/ 92 h 237"/>
                  <a:gd name="T32" fmla="*/ 150 w 383"/>
                  <a:gd name="T33" fmla="*/ 125 h 237"/>
                  <a:gd name="T34" fmla="*/ 123 w 383"/>
                  <a:gd name="T35" fmla="*/ 116 h 237"/>
                  <a:gd name="T36" fmla="*/ 180 w 383"/>
                  <a:gd name="T37" fmla="*/ 158 h 237"/>
                  <a:gd name="T38" fmla="*/ 231 w 383"/>
                  <a:gd name="T39" fmla="*/ 197 h 237"/>
                  <a:gd name="T40" fmla="*/ 135 w 383"/>
                  <a:gd name="T41" fmla="*/ 101 h 237"/>
                  <a:gd name="T42" fmla="*/ 162 w 383"/>
                  <a:gd name="T43" fmla="*/ 155 h 237"/>
                  <a:gd name="T44" fmla="*/ 207 w 383"/>
                  <a:gd name="T45" fmla="*/ 164 h 237"/>
                  <a:gd name="T46" fmla="*/ 216 w 383"/>
                  <a:gd name="T47" fmla="*/ 131 h 237"/>
                  <a:gd name="T48" fmla="*/ 171 w 383"/>
                  <a:gd name="T49" fmla="*/ 122 h 237"/>
                  <a:gd name="T50" fmla="*/ 111 w 383"/>
                  <a:gd name="T51" fmla="*/ 110 h 237"/>
                  <a:gd name="T52" fmla="*/ 183 w 383"/>
                  <a:gd name="T53" fmla="*/ 143 h 237"/>
                  <a:gd name="T54" fmla="*/ 147 w 383"/>
                  <a:gd name="T55" fmla="*/ 149 h 237"/>
                  <a:gd name="T56" fmla="*/ 129 w 383"/>
                  <a:gd name="T57" fmla="*/ 116 h 237"/>
                  <a:gd name="T58" fmla="*/ 174 w 383"/>
                  <a:gd name="T59" fmla="*/ 122 h 237"/>
                  <a:gd name="T60" fmla="*/ 234 w 383"/>
                  <a:gd name="T61" fmla="*/ 191 h 237"/>
                  <a:gd name="T62" fmla="*/ 201 w 383"/>
                  <a:gd name="T63" fmla="*/ 176 h 237"/>
                  <a:gd name="T64" fmla="*/ 237 w 383"/>
                  <a:gd name="T65" fmla="*/ 146 h 237"/>
                  <a:gd name="T66" fmla="*/ 228 w 383"/>
                  <a:gd name="T67" fmla="*/ 185 h 237"/>
                  <a:gd name="T68" fmla="*/ 201 w 383"/>
                  <a:gd name="T69" fmla="*/ 161 h 237"/>
                  <a:gd name="T70" fmla="*/ 246 w 383"/>
                  <a:gd name="T71" fmla="*/ 179 h 237"/>
                  <a:gd name="T72" fmla="*/ 342 w 383"/>
                  <a:gd name="T73" fmla="*/ 185 h 237"/>
                  <a:gd name="T74" fmla="*/ 234 w 383"/>
                  <a:gd name="T75" fmla="*/ 188 h 237"/>
                  <a:gd name="T76" fmla="*/ 333 w 383"/>
                  <a:gd name="T77" fmla="*/ 197 h 237"/>
                  <a:gd name="T78" fmla="*/ 306 w 383"/>
                  <a:gd name="T79" fmla="*/ 194 h 237"/>
                  <a:gd name="T80" fmla="*/ 306 w 383"/>
                  <a:gd name="T81" fmla="*/ 212 h 237"/>
                  <a:gd name="T82" fmla="*/ 261 w 383"/>
                  <a:gd name="T83" fmla="*/ 194 h 237"/>
                  <a:gd name="T84" fmla="*/ 276 w 383"/>
                  <a:gd name="T85" fmla="*/ 206 h 237"/>
                  <a:gd name="T86" fmla="*/ 255 w 383"/>
                  <a:gd name="T87" fmla="*/ 176 h 237"/>
                  <a:gd name="T88" fmla="*/ 273 w 383"/>
                  <a:gd name="T89" fmla="*/ 215 h 237"/>
                  <a:gd name="T90" fmla="*/ 297 w 383"/>
                  <a:gd name="T91" fmla="*/ 218 h 237"/>
                  <a:gd name="T92" fmla="*/ 315 w 383"/>
                  <a:gd name="T93" fmla="*/ 194 h 237"/>
                  <a:gd name="T94" fmla="*/ 255 w 383"/>
                  <a:gd name="T95" fmla="*/ 224 h 237"/>
                  <a:gd name="T96" fmla="*/ 207 w 383"/>
                  <a:gd name="T97" fmla="*/ 15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83" h="237">
                    <a:moveTo>
                      <a:pt x="12" y="38"/>
                    </a:moveTo>
                    <a:cubicBezTo>
                      <a:pt x="16" y="40"/>
                      <a:pt x="21" y="47"/>
                      <a:pt x="24" y="44"/>
                    </a:cubicBezTo>
                    <a:cubicBezTo>
                      <a:pt x="42" y="26"/>
                      <a:pt x="4" y="0"/>
                      <a:pt x="48" y="44"/>
                    </a:cubicBezTo>
                    <a:cubicBezTo>
                      <a:pt x="29" y="49"/>
                      <a:pt x="39" y="48"/>
                      <a:pt x="12" y="41"/>
                    </a:cubicBezTo>
                    <a:cubicBezTo>
                      <a:pt x="9" y="40"/>
                      <a:pt x="0" y="38"/>
                      <a:pt x="3" y="38"/>
                    </a:cubicBezTo>
                    <a:cubicBezTo>
                      <a:pt x="9" y="38"/>
                      <a:pt x="21" y="41"/>
                      <a:pt x="21" y="41"/>
                    </a:cubicBezTo>
                    <a:cubicBezTo>
                      <a:pt x="20" y="44"/>
                      <a:pt x="21" y="49"/>
                      <a:pt x="18" y="50"/>
                    </a:cubicBezTo>
                    <a:cubicBezTo>
                      <a:pt x="14" y="52"/>
                      <a:pt x="8" y="43"/>
                      <a:pt x="6" y="47"/>
                    </a:cubicBezTo>
                    <a:cubicBezTo>
                      <a:pt x="3" y="53"/>
                      <a:pt x="22" y="58"/>
                      <a:pt x="24" y="59"/>
                    </a:cubicBezTo>
                    <a:cubicBezTo>
                      <a:pt x="0" y="35"/>
                      <a:pt x="29" y="68"/>
                      <a:pt x="48" y="53"/>
                    </a:cubicBezTo>
                    <a:cubicBezTo>
                      <a:pt x="55" y="47"/>
                      <a:pt x="36" y="28"/>
                      <a:pt x="45" y="26"/>
                    </a:cubicBezTo>
                    <a:cubicBezTo>
                      <a:pt x="55" y="23"/>
                      <a:pt x="61" y="40"/>
                      <a:pt x="69" y="47"/>
                    </a:cubicBezTo>
                    <a:cubicBezTo>
                      <a:pt x="72" y="50"/>
                      <a:pt x="82" y="56"/>
                      <a:pt x="78" y="56"/>
                    </a:cubicBezTo>
                    <a:cubicBezTo>
                      <a:pt x="68" y="56"/>
                      <a:pt x="58" y="50"/>
                      <a:pt x="48" y="47"/>
                    </a:cubicBezTo>
                    <a:cubicBezTo>
                      <a:pt x="49" y="50"/>
                      <a:pt x="54" y="56"/>
                      <a:pt x="51" y="56"/>
                    </a:cubicBezTo>
                    <a:cubicBezTo>
                      <a:pt x="42" y="56"/>
                      <a:pt x="27" y="47"/>
                      <a:pt x="27" y="47"/>
                    </a:cubicBezTo>
                    <a:cubicBezTo>
                      <a:pt x="54" y="74"/>
                      <a:pt x="112" y="94"/>
                      <a:pt x="36" y="59"/>
                    </a:cubicBezTo>
                    <a:cubicBezTo>
                      <a:pt x="55" y="54"/>
                      <a:pt x="72" y="62"/>
                      <a:pt x="90" y="68"/>
                    </a:cubicBezTo>
                    <a:cubicBezTo>
                      <a:pt x="85" y="69"/>
                      <a:pt x="80" y="71"/>
                      <a:pt x="75" y="71"/>
                    </a:cubicBezTo>
                    <a:cubicBezTo>
                      <a:pt x="67" y="70"/>
                      <a:pt x="58" y="69"/>
                      <a:pt x="51" y="65"/>
                    </a:cubicBezTo>
                    <a:cubicBezTo>
                      <a:pt x="44" y="61"/>
                      <a:pt x="28" y="54"/>
                      <a:pt x="33" y="47"/>
                    </a:cubicBezTo>
                    <a:cubicBezTo>
                      <a:pt x="39" y="40"/>
                      <a:pt x="51" y="51"/>
                      <a:pt x="60" y="53"/>
                    </a:cubicBezTo>
                    <a:cubicBezTo>
                      <a:pt x="55" y="54"/>
                      <a:pt x="22" y="55"/>
                      <a:pt x="15" y="62"/>
                    </a:cubicBezTo>
                    <a:cubicBezTo>
                      <a:pt x="13" y="64"/>
                      <a:pt x="21" y="64"/>
                      <a:pt x="24" y="65"/>
                    </a:cubicBezTo>
                    <a:cubicBezTo>
                      <a:pt x="29" y="64"/>
                      <a:pt x="77" y="54"/>
                      <a:pt x="51" y="71"/>
                    </a:cubicBezTo>
                    <a:cubicBezTo>
                      <a:pt x="51" y="71"/>
                      <a:pt x="45" y="69"/>
                      <a:pt x="42" y="68"/>
                    </a:cubicBezTo>
                    <a:cubicBezTo>
                      <a:pt x="27" y="63"/>
                      <a:pt x="74" y="72"/>
                      <a:pt x="90" y="74"/>
                    </a:cubicBezTo>
                    <a:cubicBezTo>
                      <a:pt x="93" y="76"/>
                      <a:pt x="102" y="81"/>
                      <a:pt x="99" y="80"/>
                    </a:cubicBezTo>
                    <a:cubicBezTo>
                      <a:pt x="85" y="75"/>
                      <a:pt x="69" y="71"/>
                      <a:pt x="57" y="62"/>
                    </a:cubicBezTo>
                    <a:cubicBezTo>
                      <a:pt x="53" y="59"/>
                      <a:pt x="67" y="60"/>
                      <a:pt x="72" y="59"/>
                    </a:cubicBezTo>
                    <a:cubicBezTo>
                      <a:pt x="85" y="61"/>
                      <a:pt x="118" y="65"/>
                      <a:pt x="81" y="71"/>
                    </a:cubicBezTo>
                    <a:cubicBezTo>
                      <a:pt x="73" y="69"/>
                      <a:pt x="63" y="71"/>
                      <a:pt x="57" y="65"/>
                    </a:cubicBezTo>
                    <a:cubicBezTo>
                      <a:pt x="53" y="61"/>
                      <a:pt x="67" y="60"/>
                      <a:pt x="72" y="62"/>
                    </a:cubicBezTo>
                    <a:cubicBezTo>
                      <a:pt x="81" y="66"/>
                      <a:pt x="88" y="74"/>
                      <a:pt x="96" y="80"/>
                    </a:cubicBezTo>
                    <a:cubicBezTo>
                      <a:pt x="99" y="83"/>
                      <a:pt x="109" y="88"/>
                      <a:pt x="105" y="89"/>
                    </a:cubicBezTo>
                    <a:cubicBezTo>
                      <a:pt x="94" y="92"/>
                      <a:pt x="83" y="87"/>
                      <a:pt x="72" y="86"/>
                    </a:cubicBezTo>
                    <a:cubicBezTo>
                      <a:pt x="76" y="87"/>
                      <a:pt x="88" y="89"/>
                      <a:pt x="84" y="89"/>
                    </a:cubicBezTo>
                    <a:cubicBezTo>
                      <a:pt x="77" y="89"/>
                      <a:pt x="69" y="90"/>
                      <a:pt x="63" y="86"/>
                    </a:cubicBezTo>
                    <a:cubicBezTo>
                      <a:pt x="60" y="84"/>
                      <a:pt x="71" y="84"/>
                      <a:pt x="75" y="83"/>
                    </a:cubicBezTo>
                    <a:cubicBezTo>
                      <a:pt x="77" y="86"/>
                      <a:pt x="84" y="91"/>
                      <a:pt x="81" y="92"/>
                    </a:cubicBezTo>
                    <a:cubicBezTo>
                      <a:pt x="72" y="94"/>
                      <a:pt x="45" y="89"/>
                      <a:pt x="54" y="89"/>
                    </a:cubicBezTo>
                    <a:cubicBezTo>
                      <a:pt x="65" y="89"/>
                      <a:pt x="76" y="91"/>
                      <a:pt x="87" y="92"/>
                    </a:cubicBezTo>
                    <a:cubicBezTo>
                      <a:pt x="105" y="96"/>
                      <a:pt x="167" y="124"/>
                      <a:pt x="99" y="110"/>
                    </a:cubicBezTo>
                    <a:cubicBezTo>
                      <a:pt x="96" y="90"/>
                      <a:pt x="89" y="87"/>
                      <a:pt x="117" y="89"/>
                    </a:cubicBezTo>
                    <a:cubicBezTo>
                      <a:pt x="123" y="89"/>
                      <a:pt x="141" y="97"/>
                      <a:pt x="135" y="95"/>
                    </a:cubicBezTo>
                    <a:cubicBezTo>
                      <a:pt x="44" y="59"/>
                      <a:pt x="98" y="81"/>
                      <a:pt x="129" y="86"/>
                    </a:cubicBezTo>
                    <a:cubicBezTo>
                      <a:pt x="23" y="49"/>
                      <a:pt x="104" y="70"/>
                      <a:pt x="126" y="92"/>
                    </a:cubicBezTo>
                    <a:cubicBezTo>
                      <a:pt x="109" y="98"/>
                      <a:pt x="45" y="81"/>
                      <a:pt x="78" y="92"/>
                    </a:cubicBezTo>
                    <a:cubicBezTo>
                      <a:pt x="83" y="108"/>
                      <a:pt x="110" y="113"/>
                      <a:pt x="75" y="107"/>
                    </a:cubicBezTo>
                    <a:cubicBezTo>
                      <a:pt x="107" y="96"/>
                      <a:pt x="112" y="114"/>
                      <a:pt x="141" y="119"/>
                    </a:cubicBezTo>
                    <a:cubicBezTo>
                      <a:pt x="144" y="121"/>
                      <a:pt x="153" y="122"/>
                      <a:pt x="150" y="125"/>
                    </a:cubicBezTo>
                    <a:cubicBezTo>
                      <a:pt x="146" y="129"/>
                      <a:pt x="138" y="130"/>
                      <a:pt x="132" y="128"/>
                    </a:cubicBezTo>
                    <a:cubicBezTo>
                      <a:pt x="123" y="125"/>
                      <a:pt x="114" y="118"/>
                      <a:pt x="108" y="110"/>
                    </a:cubicBezTo>
                    <a:cubicBezTo>
                      <a:pt x="105" y="106"/>
                      <a:pt x="118" y="114"/>
                      <a:pt x="123" y="116"/>
                    </a:cubicBezTo>
                    <a:cubicBezTo>
                      <a:pt x="127" y="118"/>
                      <a:pt x="132" y="119"/>
                      <a:pt x="135" y="122"/>
                    </a:cubicBezTo>
                    <a:cubicBezTo>
                      <a:pt x="193" y="168"/>
                      <a:pt x="116" y="116"/>
                      <a:pt x="171" y="152"/>
                    </a:cubicBezTo>
                    <a:cubicBezTo>
                      <a:pt x="174" y="154"/>
                      <a:pt x="180" y="158"/>
                      <a:pt x="180" y="158"/>
                    </a:cubicBezTo>
                    <a:cubicBezTo>
                      <a:pt x="186" y="168"/>
                      <a:pt x="195" y="172"/>
                      <a:pt x="204" y="179"/>
                    </a:cubicBezTo>
                    <a:cubicBezTo>
                      <a:pt x="210" y="183"/>
                      <a:pt x="216" y="187"/>
                      <a:pt x="222" y="191"/>
                    </a:cubicBezTo>
                    <a:cubicBezTo>
                      <a:pt x="225" y="193"/>
                      <a:pt x="231" y="197"/>
                      <a:pt x="231" y="197"/>
                    </a:cubicBezTo>
                    <a:cubicBezTo>
                      <a:pt x="231" y="197"/>
                      <a:pt x="227" y="191"/>
                      <a:pt x="225" y="188"/>
                    </a:cubicBezTo>
                    <a:cubicBezTo>
                      <a:pt x="220" y="181"/>
                      <a:pt x="218" y="168"/>
                      <a:pt x="213" y="161"/>
                    </a:cubicBezTo>
                    <a:cubicBezTo>
                      <a:pt x="194" y="137"/>
                      <a:pt x="165" y="111"/>
                      <a:pt x="135" y="101"/>
                    </a:cubicBezTo>
                    <a:cubicBezTo>
                      <a:pt x="141" y="126"/>
                      <a:pt x="160" y="119"/>
                      <a:pt x="177" y="134"/>
                    </a:cubicBezTo>
                    <a:cubicBezTo>
                      <a:pt x="184" y="141"/>
                      <a:pt x="198" y="155"/>
                      <a:pt x="198" y="155"/>
                    </a:cubicBezTo>
                    <a:cubicBezTo>
                      <a:pt x="207" y="182"/>
                      <a:pt x="244" y="186"/>
                      <a:pt x="162" y="155"/>
                    </a:cubicBezTo>
                    <a:cubicBezTo>
                      <a:pt x="154" y="143"/>
                      <a:pt x="144" y="142"/>
                      <a:pt x="153" y="128"/>
                    </a:cubicBezTo>
                    <a:cubicBezTo>
                      <a:pt x="159" y="129"/>
                      <a:pt x="165" y="129"/>
                      <a:pt x="171" y="131"/>
                    </a:cubicBezTo>
                    <a:cubicBezTo>
                      <a:pt x="186" y="136"/>
                      <a:pt x="195" y="152"/>
                      <a:pt x="207" y="164"/>
                    </a:cubicBezTo>
                    <a:cubicBezTo>
                      <a:pt x="214" y="171"/>
                      <a:pt x="189" y="160"/>
                      <a:pt x="180" y="158"/>
                    </a:cubicBezTo>
                    <a:cubicBezTo>
                      <a:pt x="147" y="132"/>
                      <a:pt x="112" y="113"/>
                      <a:pt x="180" y="119"/>
                    </a:cubicBezTo>
                    <a:cubicBezTo>
                      <a:pt x="192" y="123"/>
                      <a:pt x="207" y="122"/>
                      <a:pt x="216" y="131"/>
                    </a:cubicBezTo>
                    <a:cubicBezTo>
                      <a:pt x="222" y="137"/>
                      <a:pt x="240" y="143"/>
                      <a:pt x="234" y="149"/>
                    </a:cubicBezTo>
                    <a:cubicBezTo>
                      <a:pt x="226" y="157"/>
                      <a:pt x="212" y="147"/>
                      <a:pt x="201" y="146"/>
                    </a:cubicBezTo>
                    <a:cubicBezTo>
                      <a:pt x="191" y="138"/>
                      <a:pt x="182" y="129"/>
                      <a:pt x="171" y="122"/>
                    </a:cubicBezTo>
                    <a:cubicBezTo>
                      <a:pt x="160" y="115"/>
                      <a:pt x="128" y="113"/>
                      <a:pt x="177" y="119"/>
                    </a:cubicBezTo>
                    <a:cubicBezTo>
                      <a:pt x="194" y="144"/>
                      <a:pt x="149" y="130"/>
                      <a:pt x="141" y="128"/>
                    </a:cubicBezTo>
                    <a:cubicBezTo>
                      <a:pt x="131" y="122"/>
                      <a:pt x="107" y="121"/>
                      <a:pt x="111" y="110"/>
                    </a:cubicBezTo>
                    <a:cubicBezTo>
                      <a:pt x="115" y="99"/>
                      <a:pt x="136" y="108"/>
                      <a:pt x="147" y="113"/>
                    </a:cubicBezTo>
                    <a:cubicBezTo>
                      <a:pt x="156" y="117"/>
                      <a:pt x="157" y="131"/>
                      <a:pt x="165" y="137"/>
                    </a:cubicBezTo>
                    <a:cubicBezTo>
                      <a:pt x="170" y="141"/>
                      <a:pt x="177" y="141"/>
                      <a:pt x="183" y="143"/>
                    </a:cubicBezTo>
                    <a:cubicBezTo>
                      <a:pt x="214" y="166"/>
                      <a:pt x="165" y="154"/>
                      <a:pt x="156" y="152"/>
                    </a:cubicBezTo>
                    <a:cubicBezTo>
                      <a:pt x="131" y="127"/>
                      <a:pt x="183" y="147"/>
                      <a:pt x="195" y="149"/>
                    </a:cubicBezTo>
                    <a:cubicBezTo>
                      <a:pt x="216" y="163"/>
                      <a:pt x="229" y="169"/>
                      <a:pt x="147" y="149"/>
                    </a:cubicBezTo>
                    <a:cubicBezTo>
                      <a:pt x="144" y="148"/>
                      <a:pt x="141" y="141"/>
                      <a:pt x="144" y="140"/>
                    </a:cubicBezTo>
                    <a:cubicBezTo>
                      <a:pt x="157" y="138"/>
                      <a:pt x="170" y="142"/>
                      <a:pt x="183" y="143"/>
                    </a:cubicBezTo>
                    <a:cubicBezTo>
                      <a:pt x="218" y="167"/>
                      <a:pt x="142" y="135"/>
                      <a:pt x="129" y="116"/>
                    </a:cubicBezTo>
                    <a:cubicBezTo>
                      <a:pt x="123" y="80"/>
                      <a:pt x="102" y="78"/>
                      <a:pt x="147" y="83"/>
                    </a:cubicBezTo>
                    <a:cubicBezTo>
                      <a:pt x="165" y="97"/>
                      <a:pt x="182" y="109"/>
                      <a:pt x="195" y="128"/>
                    </a:cubicBezTo>
                    <a:cubicBezTo>
                      <a:pt x="173" y="135"/>
                      <a:pt x="132" y="115"/>
                      <a:pt x="174" y="122"/>
                    </a:cubicBezTo>
                    <a:cubicBezTo>
                      <a:pt x="182" y="129"/>
                      <a:pt x="191" y="135"/>
                      <a:pt x="198" y="143"/>
                    </a:cubicBezTo>
                    <a:cubicBezTo>
                      <a:pt x="205" y="150"/>
                      <a:pt x="216" y="167"/>
                      <a:pt x="216" y="167"/>
                    </a:cubicBezTo>
                    <a:cubicBezTo>
                      <a:pt x="220" y="179"/>
                      <a:pt x="224" y="184"/>
                      <a:pt x="234" y="191"/>
                    </a:cubicBezTo>
                    <a:cubicBezTo>
                      <a:pt x="248" y="213"/>
                      <a:pt x="271" y="208"/>
                      <a:pt x="210" y="203"/>
                    </a:cubicBezTo>
                    <a:cubicBezTo>
                      <a:pt x="209" y="198"/>
                      <a:pt x="209" y="193"/>
                      <a:pt x="207" y="188"/>
                    </a:cubicBezTo>
                    <a:cubicBezTo>
                      <a:pt x="206" y="184"/>
                      <a:pt x="198" y="179"/>
                      <a:pt x="201" y="176"/>
                    </a:cubicBezTo>
                    <a:cubicBezTo>
                      <a:pt x="202" y="175"/>
                      <a:pt x="226" y="181"/>
                      <a:pt x="228" y="182"/>
                    </a:cubicBezTo>
                    <a:cubicBezTo>
                      <a:pt x="227" y="181"/>
                      <a:pt x="186" y="148"/>
                      <a:pt x="198" y="134"/>
                    </a:cubicBezTo>
                    <a:cubicBezTo>
                      <a:pt x="199" y="133"/>
                      <a:pt x="235" y="145"/>
                      <a:pt x="237" y="146"/>
                    </a:cubicBezTo>
                    <a:cubicBezTo>
                      <a:pt x="241" y="158"/>
                      <a:pt x="238" y="175"/>
                      <a:pt x="249" y="182"/>
                    </a:cubicBezTo>
                    <a:cubicBezTo>
                      <a:pt x="252" y="184"/>
                      <a:pt x="262" y="187"/>
                      <a:pt x="258" y="188"/>
                    </a:cubicBezTo>
                    <a:cubicBezTo>
                      <a:pt x="248" y="189"/>
                      <a:pt x="238" y="186"/>
                      <a:pt x="228" y="185"/>
                    </a:cubicBezTo>
                    <a:cubicBezTo>
                      <a:pt x="220" y="179"/>
                      <a:pt x="210" y="175"/>
                      <a:pt x="204" y="167"/>
                    </a:cubicBezTo>
                    <a:cubicBezTo>
                      <a:pt x="183" y="139"/>
                      <a:pt x="254" y="202"/>
                      <a:pt x="228" y="185"/>
                    </a:cubicBezTo>
                    <a:cubicBezTo>
                      <a:pt x="218" y="178"/>
                      <a:pt x="210" y="169"/>
                      <a:pt x="201" y="161"/>
                    </a:cubicBezTo>
                    <a:cubicBezTo>
                      <a:pt x="176" y="138"/>
                      <a:pt x="176" y="142"/>
                      <a:pt x="204" y="146"/>
                    </a:cubicBezTo>
                    <a:cubicBezTo>
                      <a:pt x="214" y="151"/>
                      <a:pt x="224" y="156"/>
                      <a:pt x="234" y="161"/>
                    </a:cubicBezTo>
                    <a:cubicBezTo>
                      <a:pt x="240" y="164"/>
                      <a:pt x="242" y="173"/>
                      <a:pt x="246" y="179"/>
                    </a:cubicBezTo>
                    <a:cubicBezTo>
                      <a:pt x="252" y="189"/>
                      <a:pt x="280" y="199"/>
                      <a:pt x="291" y="203"/>
                    </a:cubicBezTo>
                    <a:cubicBezTo>
                      <a:pt x="303" y="202"/>
                      <a:pt x="315" y="202"/>
                      <a:pt x="327" y="200"/>
                    </a:cubicBezTo>
                    <a:cubicBezTo>
                      <a:pt x="334" y="199"/>
                      <a:pt x="348" y="188"/>
                      <a:pt x="342" y="185"/>
                    </a:cubicBezTo>
                    <a:cubicBezTo>
                      <a:pt x="342" y="185"/>
                      <a:pt x="313" y="201"/>
                      <a:pt x="303" y="203"/>
                    </a:cubicBezTo>
                    <a:cubicBezTo>
                      <a:pt x="283" y="202"/>
                      <a:pt x="263" y="202"/>
                      <a:pt x="243" y="200"/>
                    </a:cubicBezTo>
                    <a:cubicBezTo>
                      <a:pt x="239" y="199"/>
                      <a:pt x="202" y="180"/>
                      <a:pt x="234" y="188"/>
                    </a:cubicBezTo>
                    <a:cubicBezTo>
                      <a:pt x="244" y="203"/>
                      <a:pt x="261" y="217"/>
                      <a:pt x="276" y="227"/>
                    </a:cubicBezTo>
                    <a:cubicBezTo>
                      <a:pt x="314" y="225"/>
                      <a:pt x="329" y="232"/>
                      <a:pt x="348" y="203"/>
                    </a:cubicBezTo>
                    <a:cubicBezTo>
                      <a:pt x="343" y="201"/>
                      <a:pt x="331" y="202"/>
                      <a:pt x="333" y="197"/>
                    </a:cubicBezTo>
                    <a:cubicBezTo>
                      <a:pt x="335" y="191"/>
                      <a:pt x="346" y="191"/>
                      <a:pt x="351" y="194"/>
                    </a:cubicBezTo>
                    <a:cubicBezTo>
                      <a:pt x="356" y="197"/>
                      <a:pt x="363" y="212"/>
                      <a:pt x="357" y="212"/>
                    </a:cubicBezTo>
                    <a:cubicBezTo>
                      <a:pt x="339" y="212"/>
                      <a:pt x="323" y="200"/>
                      <a:pt x="306" y="194"/>
                    </a:cubicBezTo>
                    <a:cubicBezTo>
                      <a:pt x="311" y="179"/>
                      <a:pt x="318" y="187"/>
                      <a:pt x="330" y="191"/>
                    </a:cubicBezTo>
                    <a:cubicBezTo>
                      <a:pt x="322" y="196"/>
                      <a:pt x="310" y="196"/>
                      <a:pt x="303" y="203"/>
                    </a:cubicBezTo>
                    <a:cubicBezTo>
                      <a:pt x="278" y="228"/>
                      <a:pt x="300" y="218"/>
                      <a:pt x="306" y="212"/>
                    </a:cubicBezTo>
                    <a:cubicBezTo>
                      <a:pt x="286" y="211"/>
                      <a:pt x="265" y="215"/>
                      <a:pt x="246" y="209"/>
                    </a:cubicBezTo>
                    <a:cubicBezTo>
                      <a:pt x="239" y="207"/>
                      <a:pt x="227" y="190"/>
                      <a:pt x="234" y="191"/>
                    </a:cubicBezTo>
                    <a:cubicBezTo>
                      <a:pt x="243" y="192"/>
                      <a:pt x="252" y="193"/>
                      <a:pt x="261" y="194"/>
                    </a:cubicBezTo>
                    <a:cubicBezTo>
                      <a:pt x="273" y="198"/>
                      <a:pt x="286" y="199"/>
                      <a:pt x="297" y="206"/>
                    </a:cubicBezTo>
                    <a:cubicBezTo>
                      <a:pt x="300" y="208"/>
                      <a:pt x="310" y="212"/>
                      <a:pt x="306" y="212"/>
                    </a:cubicBezTo>
                    <a:cubicBezTo>
                      <a:pt x="296" y="212"/>
                      <a:pt x="286" y="208"/>
                      <a:pt x="276" y="206"/>
                    </a:cubicBezTo>
                    <a:cubicBezTo>
                      <a:pt x="273" y="204"/>
                      <a:pt x="145" y="140"/>
                      <a:pt x="234" y="158"/>
                    </a:cubicBezTo>
                    <a:cubicBezTo>
                      <a:pt x="259" y="183"/>
                      <a:pt x="296" y="208"/>
                      <a:pt x="228" y="176"/>
                    </a:cubicBezTo>
                    <a:cubicBezTo>
                      <a:pt x="174" y="122"/>
                      <a:pt x="230" y="168"/>
                      <a:pt x="255" y="176"/>
                    </a:cubicBezTo>
                    <a:cubicBezTo>
                      <a:pt x="279" y="194"/>
                      <a:pt x="310" y="209"/>
                      <a:pt x="261" y="215"/>
                    </a:cubicBezTo>
                    <a:cubicBezTo>
                      <a:pt x="251" y="214"/>
                      <a:pt x="221" y="212"/>
                      <a:pt x="231" y="212"/>
                    </a:cubicBezTo>
                    <a:cubicBezTo>
                      <a:pt x="245" y="212"/>
                      <a:pt x="259" y="213"/>
                      <a:pt x="273" y="215"/>
                    </a:cubicBezTo>
                    <a:cubicBezTo>
                      <a:pt x="280" y="216"/>
                      <a:pt x="295" y="229"/>
                      <a:pt x="291" y="224"/>
                    </a:cubicBezTo>
                    <a:cubicBezTo>
                      <a:pt x="271" y="199"/>
                      <a:pt x="227" y="194"/>
                      <a:pt x="276" y="200"/>
                    </a:cubicBezTo>
                    <a:cubicBezTo>
                      <a:pt x="280" y="203"/>
                      <a:pt x="297" y="213"/>
                      <a:pt x="297" y="218"/>
                    </a:cubicBezTo>
                    <a:cubicBezTo>
                      <a:pt x="297" y="223"/>
                      <a:pt x="281" y="211"/>
                      <a:pt x="285" y="209"/>
                    </a:cubicBezTo>
                    <a:cubicBezTo>
                      <a:pt x="292" y="205"/>
                      <a:pt x="301" y="211"/>
                      <a:pt x="309" y="212"/>
                    </a:cubicBezTo>
                    <a:cubicBezTo>
                      <a:pt x="311" y="206"/>
                      <a:pt x="309" y="196"/>
                      <a:pt x="315" y="194"/>
                    </a:cubicBezTo>
                    <a:cubicBezTo>
                      <a:pt x="323" y="191"/>
                      <a:pt x="335" y="193"/>
                      <a:pt x="339" y="200"/>
                    </a:cubicBezTo>
                    <a:cubicBezTo>
                      <a:pt x="342" y="206"/>
                      <a:pt x="327" y="204"/>
                      <a:pt x="321" y="206"/>
                    </a:cubicBezTo>
                    <a:cubicBezTo>
                      <a:pt x="383" y="237"/>
                      <a:pt x="275" y="222"/>
                      <a:pt x="255" y="224"/>
                    </a:cubicBezTo>
                    <a:cubicBezTo>
                      <a:pt x="251" y="194"/>
                      <a:pt x="256" y="202"/>
                      <a:pt x="234" y="176"/>
                    </a:cubicBezTo>
                    <a:cubicBezTo>
                      <a:pt x="228" y="170"/>
                      <a:pt x="222" y="164"/>
                      <a:pt x="216" y="158"/>
                    </a:cubicBezTo>
                    <a:cubicBezTo>
                      <a:pt x="213" y="156"/>
                      <a:pt x="203" y="152"/>
                      <a:pt x="207" y="152"/>
                    </a:cubicBezTo>
                    <a:cubicBezTo>
                      <a:pt x="216" y="152"/>
                      <a:pt x="225" y="156"/>
                      <a:pt x="234" y="158"/>
                    </a:cubicBezTo>
                    <a:cubicBezTo>
                      <a:pt x="240" y="164"/>
                      <a:pt x="269" y="185"/>
                      <a:pt x="252" y="185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891" name="Freeform 147">
                <a:extLst>
                  <a:ext uri="{FF2B5EF4-FFF2-40B4-BE49-F238E27FC236}">
                    <a16:creationId xmlns:a16="http://schemas.microsoft.com/office/drawing/2014/main" id="{9C9D812E-37F3-4238-D97D-A0F4CD2738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1" y="3208"/>
                <a:ext cx="368" cy="234"/>
              </a:xfrm>
              <a:custGeom>
                <a:avLst/>
                <a:gdLst>
                  <a:gd name="T0" fmla="*/ 48 w 383"/>
                  <a:gd name="T1" fmla="*/ 44 h 237"/>
                  <a:gd name="T2" fmla="*/ 21 w 383"/>
                  <a:gd name="T3" fmla="*/ 41 h 237"/>
                  <a:gd name="T4" fmla="*/ 24 w 383"/>
                  <a:gd name="T5" fmla="*/ 59 h 237"/>
                  <a:gd name="T6" fmla="*/ 69 w 383"/>
                  <a:gd name="T7" fmla="*/ 47 h 237"/>
                  <a:gd name="T8" fmla="*/ 51 w 383"/>
                  <a:gd name="T9" fmla="*/ 56 h 237"/>
                  <a:gd name="T10" fmla="*/ 90 w 383"/>
                  <a:gd name="T11" fmla="*/ 68 h 237"/>
                  <a:gd name="T12" fmla="*/ 33 w 383"/>
                  <a:gd name="T13" fmla="*/ 47 h 237"/>
                  <a:gd name="T14" fmla="*/ 24 w 383"/>
                  <a:gd name="T15" fmla="*/ 65 h 237"/>
                  <a:gd name="T16" fmla="*/ 90 w 383"/>
                  <a:gd name="T17" fmla="*/ 74 h 237"/>
                  <a:gd name="T18" fmla="*/ 72 w 383"/>
                  <a:gd name="T19" fmla="*/ 59 h 237"/>
                  <a:gd name="T20" fmla="*/ 72 w 383"/>
                  <a:gd name="T21" fmla="*/ 62 h 237"/>
                  <a:gd name="T22" fmla="*/ 72 w 383"/>
                  <a:gd name="T23" fmla="*/ 86 h 237"/>
                  <a:gd name="T24" fmla="*/ 75 w 383"/>
                  <a:gd name="T25" fmla="*/ 83 h 237"/>
                  <a:gd name="T26" fmla="*/ 87 w 383"/>
                  <a:gd name="T27" fmla="*/ 92 h 237"/>
                  <a:gd name="T28" fmla="*/ 135 w 383"/>
                  <a:gd name="T29" fmla="*/ 95 h 237"/>
                  <a:gd name="T30" fmla="*/ 78 w 383"/>
                  <a:gd name="T31" fmla="*/ 92 h 237"/>
                  <a:gd name="T32" fmla="*/ 150 w 383"/>
                  <a:gd name="T33" fmla="*/ 125 h 237"/>
                  <a:gd name="T34" fmla="*/ 123 w 383"/>
                  <a:gd name="T35" fmla="*/ 116 h 237"/>
                  <a:gd name="T36" fmla="*/ 180 w 383"/>
                  <a:gd name="T37" fmla="*/ 158 h 237"/>
                  <a:gd name="T38" fmla="*/ 231 w 383"/>
                  <a:gd name="T39" fmla="*/ 197 h 237"/>
                  <a:gd name="T40" fmla="*/ 135 w 383"/>
                  <a:gd name="T41" fmla="*/ 101 h 237"/>
                  <a:gd name="T42" fmla="*/ 162 w 383"/>
                  <a:gd name="T43" fmla="*/ 155 h 237"/>
                  <a:gd name="T44" fmla="*/ 207 w 383"/>
                  <a:gd name="T45" fmla="*/ 164 h 237"/>
                  <a:gd name="T46" fmla="*/ 216 w 383"/>
                  <a:gd name="T47" fmla="*/ 131 h 237"/>
                  <a:gd name="T48" fmla="*/ 171 w 383"/>
                  <a:gd name="T49" fmla="*/ 122 h 237"/>
                  <a:gd name="T50" fmla="*/ 111 w 383"/>
                  <a:gd name="T51" fmla="*/ 110 h 237"/>
                  <a:gd name="T52" fmla="*/ 183 w 383"/>
                  <a:gd name="T53" fmla="*/ 143 h 237"/>
                  <a:gd name="T54" fmla="*/ 147 w 383"/>
                  <a:gd name="T55" fmla="*/ 149 h 237"/>
                  <a:gd name="T56" fmla="*/ 129 w 383"/>
                  <a:gd name="T57" fmla="*/ 116 h 237"/>
                  <a:gd name="T58" fmla="*/ 174 w 383"/>
                  <a:gd name="T59" fmla="*/ 122 h 237"/>
                  <a:gd name="T60" fmla="*/ 234 w 383"/>
                  <a:gd name="T61" fmla="*/ 191 h 237"/>
                  <a:gd name="T62" fmla="*/ 201 w 383"/>
                  <a:gd name="T63" fmla="*/ 176 h 237"/>
                  <a:gd name="T64" fmla="*/ 237 w 383"/>
                  <a:gd name="T65" fmla="*/ 146 h 237"/>
                  <a:gd name="T66" fmla="*/ 228 w 383"/>
                  <a:gd name="T67" fmla="*/ 185 h 237"/>
                  <a:gd name="T68" fmla="*/ 201 w 383"/>
                  <a:gd name="T69" fmla="*/ 161 h 237"/>
                  <a:gd name="T70" fmla="*/ 246 w 383"/>
                  <a:gd name="T71" fmla="*/ 179 h 237"/>
                  <a:gd name="T72" fmla="*/ 342 w 383"/>
                  <a:gd name="T73" fmla="*/ 185 h 237"/>
                  <a:gd name="T74" fmla="*/ 234 w 383"/>
                  <a:gd name="T75" fmla="*/ 188 h 237"/>
                  <a:gd name="T76" fmla="*/ 333 w 383"/>
                  <a:gd name="T77" fmla="*/ 197 h 237"/>
                  <a:gd name="T78" fmla="*/ 306 w 383"/>
                  <a:gd name="T79" fmla="*/ 194 h 237"/>
                  <a:gd name="T80" fmla="*/ 306 w 383"/>
                  <a:gd name="T81" fmla="*/ 212 h 237"/>
                  <a:gd name="T82" fmla="*/ 261 w 383"/>
                  <a:gd name="T83" fmla="*/ 194 h 237"/>
                  <a:gd name="T84" fmla="*/ 276 w 383"/>
                  <a:gd name="T85" fmla="*/ 206 h 237"/>
                  <a:gd name="T86" fmla="*/ 255 w 383"/>
                  <a:gd name="T87" fmla="*/ 176 h 237"/>
                  <a:gd name="T88" fmla="*/ 273 w 383"/>
                  <a:gd name="T89" fmla="*/ 215 h 237"/>
                  <a:gd name="T90" fmla="*/ 297 w 383"/>
                  <a:gd name="T91" fmla="*/ 218 h 237"/>
                  <a:gd name="T92" fmla="*/ 315 w 383"/>
                  <a:gd name="T93" fmla="*/ 194 h 237"/>
                  <a:gd name="T94" fmla="*/ 255 w 383"/>
                  <a:gd name="T95" fmla="*/ 224 h 237"/>
                  <a:gd name="T96" fmla="*/ 207 w 383"/>
                  <a:gd name="T97" fmla="*/ 15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83" h="237">
                    <a:moveTo>
                      <a:pt x="12" y="38"/>
                    </a:moveTo>
                    <a:cubicBezTo>
                      <a:pt x="16" y="40"/>
                      <a:pt x="21" y="47"/>
                      <a:pt x="24" y="44"/>
                    </a:cubicBezTo>
                    <a:cubicBezTo>
                      <a:pt x="42" y="26"/>
                      <a:pt x="4" y="0"/>
                      <a:pt x="48" y="44"/>
                    </a:cubicBezTo>
                    <a:cubicBezTo>
                      <a:pt x="29" y="49"/>
                      <a:pt x="39" y="48"/>
                      <a:pt x="12" y="41"/>
                    </a:cubicBezTo>
                    <a:cubicBezTo>
                      <a:pt x="9" y="40"/>
                      <a:pt x="0" y="38"/>
                      <a:pt x="3" y="38"/>
                    </a:cubicBezTo>
                    <a:cubicBezTo>
                      <a:pt x="9" y="38"/>
                      <a:pt x="21" y="41"/>
                      <a:pt x="21" y="41"/>
                    </a:cubicBezTo>
                    <a:cubicBezTo>
                      <a:pt x="20" y="44"/>
                      <a:pt x="21" y="49"/>
                      <a:pt x="18" y="50"/>
                    </a:cubicBezTo>
                    <a:cubicBezTo>
                      <a:pt x="14" y="52"/>
                      <a:pt x="8" y="43"/>
                      <a:pt x="6" y="47"/>
                    </a:cubicBezTo>
                    <a:cubicBezTo>
                      <a:pt x="3" y="53"/>
                      <a:pt x="22" y="58"/>
                      <a:pt x="24" y="59"/>
                    </a:cubicBezTo>
                    <a:cubicBezTo>
                      <a:pt x="0" y="35"/>
                      <a:pt x="29" y="68"/>
                      <a:pt x="48" y="53"/>
                    </a:cubicBezTo>
                    <a:cubicBezTo>
                      <a:pt x="55" y="47"/>
                      <a:pt x="36" y="28"/>
                      <a:pt x="45" y="26"/>
                    </a:cubicBezTo>
                    <a:cubicBezTo>
                      <a:pt x="55" y="23"/>
                      <a:pt x="61" y="40"/>
                      <a:pt x="69" y="47"/>
                    </a:cubicBezTo>
                    <a:cubicBezTo>
                      <a:pt x="72" y="50"/>
                      <a:pt x="82" y="56"/>
                      <a:pt x="78" y="56"/>
                    </a:cubicBezTo>
                    <a:cubicBezTo>
                      <a:pt x="68" y="56"/>
                      <a:pt x="58" y="50"/>
                      <a:pt x="48" y="47"/>
                    </a:cubicBezTo>
                    <a:cubicBezTo>
                      <a:pt x="49" y="50"/>
                      <a:pt x="54" y="56"/>
                      <a:pt x="51" y="56"/>
                    </a:cubicBezTo>
                    <a:cubicBezTo>
                      <a:pt x="42" y="56"/>
                      <a:pt x="27" y="47"/>
                      <a:pt x="27" y="47"/>
                    </a:cubicBezTo>
                    <a:cubicBezTo>
                      <a:pt x="54" y="74"/>
                      <a:pt x="112" y="94"/>
                      <a:pt x="36" y="59"/>
                    </a:cubicBezTo>
                    <a:cubicBezTo>
                      <a:pt x="55" y="54"/>
                      <a:pt x="72" y="62"/>
                      <a:pt x="90" y="68"/>
                    </a:cubicBezTo>
                    <a:cubicBezTo>
                      <a:pt x="85" y="69"/>
                      <a:pt x="80" y="71"/>
                      <a:pt x="75" y="71"/>
                    </a:cubicBezTo>
                    <a:cubicBezTo>
                      <a:pt x="67" y="70"/>
                      <a:pt x="58" y="69"/>
                      <a:pt x="51" y="65"/>
                    </a:cubicBezTo>
                    <a:cubicBezTo>
                      <a:pt x="44" y="61"/>
                      <a:pt x="28" y="54"/>
                      <a:pt x="33" y="47"/>
                    </a:cubicBezTo>
                    <a:cubicBezTo>
                      <a:pt x="39" y="40"/>
                      <a:pt x="51" y="51"/>
                      <a:pt x="60" y="53"/>
                    </a:cubicBezTo>
                    <a:cubicBezTo>
                      <a:pt x="55" y="54"/>
                      <a:pt x="22" y="55"/>
                      <a:pt x="15" y="62"/>
                    </a:cubicBezTo>
                    <a:cubicBezTo>
                      <a:pt x="13" y="64"/>
                      <a:pt x="21" y="64"/>
                      <a:pt x="24" y="65"/>
                    </a:cubicBezTo>
                    <a:cubicBezTo>
                      <a:pt x="29" y="64"/>
                      <a:pt x="77" y="54"/>
                      <a:pt x="51" y="71"/>
                    </a:cubicBezTo>
                    <a:cubicBezTo>
                      <a:pt x="51" y="71"/>
                      <a:pt x="45" y="69"/>
                      <a:pt x="42" y="68"/>
                    </a:cubicBezTo>
                    <a:cubicBezTo>
                      <a:pt x="27" y="63"/>
                      <a:pt x="74" y="72"/>
                      <a:pt x="90" y="74"/>
                    </a:cubicBezTo>
                    <a:cubicBezTo>
                      <a:pt x="93" y="76"/>
                      <a:pt x="102" y="81"/>
                      <a:pt x="99" y="80"/>
                    </a:cubicBezTo>
                    <a:cubicBezTo>
                      <a:pt x="85" y="75"/>
                      <a:pt x="69" y="71"/>
                      <a:pt x="57" y="62"/>
                    </a:cubicBezTo>
                    <a:cubicBezTo>
                      <a:pt x="53" y="59"/>
                      <a:pt x="67" y="60"/>
                      <a:pt x="72" y="59"/>
                    </a:cubicBezTo>
                    <a:cubicBezTo>
                      <a:pt x="85" y="61"/>
                      <a:pt x="118" y="65"/>
                      <a:pt x="81" y="71"/>
                    </a:cubicBezTo>
                    <a:cubicBezTo>
                      <a:pt x="73" y="69"/>
                      <a:pt x="63" y="71"/>
                      <a:pt x="57" y="65"/>
                    </a:cubicBezTo>
                    <a:cubicBezTo>
                      <a:pt x="53" y="61"/>
                      <a:pt x="67" y="60"/>
                      <a:pt x="72" y="62"/>
                    </a:cubicBezTo>
                    <a:cubicBezTo>
                      <a:pt x="81" y="66"/>
                      <a:pt x="88" y="74"/>
                      <a:pt x="96" y="80"/>
                    </a:cubicBezTo>
                    <a:cubicBezTo>
                      <a:pt x="99" y="83"/>
                      <a:pt x="109" y="88"/>
                      <a:pt x="105" y="89"/>
                    </a:cubicBezTo>
                    <a:cubicBezTo>
                      <a:pt x="94" y="92"/>
                      <a:pt x="83" y="87"/>
                      <a:pt x="72" y="86"/>
                    </a:cubicBezTo>
                    <a:cubicBezTo>
                      <a:pt x="76" y="87"/>
                      <a:pt x="88" y="89"/>
                      <a:pt x="84" y="89"/>
                    </a:cubicBezTo>
                    <a:cubicBezTo>
                      <a:pt x="77" y="89"/>
                      <a:pt x="69" y="90"/>
                      <a:pt x="63" y="86"/>
                    </a:cubicBezTo>
                    <a:cubicBezTo>
                      <a:pt x="60" y="84"/>
                      <a:pt x="71" y="84"/>
                      <a:pt x="75" y="83"/>
                    </a:cubicBezTo>
                    <a:cubicBezTo>
                      <a:pt x="77" y="86"/>
                      <a:pt x="84" y="91"/>
                      <a:pt x="81" y="92"/>
                    </a:cubicBezTo>
                    <a:cubicBezTo>
                      <a:pt x="72" y="94"/>
                      <a:pt x="45" y="89"/>
                      <a:pt x="54" y="89"/>
                    </a:cubicBezTo>
                    <a:cubicBezTo>
                      <a:pt x="65" y="89"/>
                      <a:pt x="76" y="91"/>
                      <a:pt x="87" y="92"/>
                    </a:cubicBezTo>
                    <a:cubicBezTo>
                      <a:pt x="105" y="96"/>
                      <a:pt x="167" y="124"/>
                      <a:pt x="99" y="110"/>
                    </a:cubicBezTo>
                    <a:cubicBezTo>
                      <a:pt x="96" y="90"/>
                      <a:pt x="89" y="87"/>
                      <a:pt x="117" y="89"/>
                    </a:cubicBezTo>
                    <a:cubicBezTo>
                      <a:pt x="123" y="89"/>
                      <a:pt x="141" y="97"/>
                      <a:pt x="135" y="95"/>
                    </a:cubicBezTo>
                    <a:cubicBezTo>
                      <a:pt x="44" y="59"/>
                      <a:pt x="98" y="81"/>
                      <a:pt x="129" y="86"/>
                    </a:cubicBezTo>
                    <a:cubicBezTo>
                      <a:pt x="23" y="49"/>
                      <a:pt x="104" y="70"/>
                      <a:pt x="126" y="92"/>
                    </a:cubicBezTo>
                    <a:cubicBezTo>
                      <a:pt x="109" y="98"/>
                      <a:pt x="45" y="81"/>
                      <a:pt x="78" y="92"/>
                    </a:cubicBezTo>
                    <a:cubicBezTo>
                      <a:pt x="83" y="108"/>
                      <a:pt x="110" y="113"/>
                      <a:pt x="75" y="107"/>
                    </a:cubicBezTo>
                    <a:cubicBezTo>
                      <a:pt x="107" y="96"/>
                      <a:pt x="112" y="114"/>
                      <a:pt x="141" y="119"/>
                    </a:cubicBezTo>
                    <a:cubicBezTo>
                      <a:pt x="144" y="121"/>
                      <a:pt x="153" y="122"/>
                      <a:pt x="150" y="125"/>
                    </a:cubicBezTo>
                    <a:cubicBezTo>
                      <a:pt x="146" y="129"/>
                      <a:pt x="138" y="130"/>
                      <a:pt x="132" y="128"/>
                    </a:cubicBezTo>
                    <a:cubicBezTo>
                      <a:pt x="123" y="125"/>
                      <a:pt x="114" y="118"/>
                      <a:pt x="108" y="110"/>
                    </a:cubicBezTo>
                    <a:cubicBezTo>
                      <a:pt x="105" y="106"/>
                      <a:pt x="118" y="114"/>
                      <a:pt x="123" y="116"/>
                    </a:cubicBezTo>
                    <a:cubicBezTo>
                      <a:pt x="127" y="118"/>
                      <a:pt x="132" y="119"/>
                      <a:pt x="135" y="122"/>
                    </a:cubicBezTo>
                    <a:cubicBezTo>
                      <a:pt x="193" y="168"/>
                      <a:pt x="116" y="116"/>
                      <a:pt x="171" y="152"/>
                    </a:cubicBezTo>
                    <a:cubicBezTo>
                      <a:pt x="174" y="154"/>
                      <a:pt x="180" y="158"/>
                      <a:pt x="180" y="158"/>
                    </a:cubicBezTo>
                    <a:cubicBezTo>
                      <a:pt x="186" y="168"/>
                      <a:pt x="195" y="172"/>
                      <a:pt x="204" y="179"/>
                    </a:cubicBezTo>
                    <a:cubicBezTo>
                      <a:pt x="210" y="183"/>
                      <a:pt x="216" y="187"/>
                      <a:pt x="222" y="191"/>
                    </a:cubicBezTo>
                    <a:cubicBezTo>
                      <a:pt x="225" y="193"/>
                      <a:pt x="231" y="197"/>
                      <a:pt x="231" y="197"/>
                    </a:cubicBezTo>
                    <a:cubicBezTo>
                      <a:pt x="231" y="197"/>
                      <a:pt x="227" y="191"/>
                      <a:pt x="225" y="188"/>
                    </a:cubicBezTo>
                    <a:cubicBezTo>
                      <a:pt x="220" y="181"/>
                      <a:pt x="218" y="168"/>
                      <a:pt x="213" y="161"/>
                    </a:cubicBezTo>
                    <a:cubicBezTo>
                      <a:pt x="194" y="137"/>
                      <a:pt x="165" y="111"/>
                      <a:pt x="135" y="101"/>
                    </a:cubicBezTo>
                    <a:cubicBezTo>
                      <a:pt x="141" y="126"/>
                      <a:pt x="160" y="119"/>
                      <a:pt x="177" y="134"/>
                    </a:cubicBezTo>
                    <a:cubicBezTo>
                      <a:pt x="184" y="141"/>
                      <a:pt x="198" y="155"/>
                      <a:pt x="198" y="155"/>
                    </a:cubicBezTo>
                    <a:cubicBezTo>
                      <a:pt x="207" y="182"/>
                      <a:pt x="244" y="186"/>
                      <a:pt x="162" y="155"/>
                    </a:cubicBezTo>
                    <a:cubicBezTo>
                      <a:pt x="154" y="143"/>
                      <a:pt x="144" y="142"/>
                      <a:pt x="153" y="128"/>
                    </a:cubicBezTo>
                    <a:cubicBezTo>
                      <a:pt x="159" y="129"/>
                      <a:pt x="165" y="129"/>
                      <a:pt x="171" y="131"/>
                    </a:cubicBezTo>
                    <a:cubicBezTo>
                      <a:pt x="186" y="136"/>
                      <a:pt x="195" y="152"/>
                      <a:pt x="207" y="164"/>
                    </a:cubicBezTo>
                    <a:cubicBezTo>
                      <a:pt x="214" y="171"/>
                      <a:pt x="189" y="160"/>
                      <a:pt x="180" y="158"/>
                    </a:cubicBezTo>
                    <a:cubicBezTo>
                      <a:pt x="147" y="132"/>
                      <a:pt x="112" y="113"/>
                      <a:pt x="180" y="119"/>
                    </a:cubicBezTo>
                    <a:cubicBezTo>
                      <a:pt x="192" y="123"/>
                      <a:pt x="207" y="122"/>
                      <a:pt x="216" y="131"/>
                    </a:cubicBezTo>
                    <a:cubicBezTo>
                      <a:pt x="222" y="137"/>
                      <a:pt x="240" y="143"/>
                      <a:pt x="234" y="149"/>
                    </a:cubicBezTo>
                    <a:cubicBezTo>
                      <a:pt x="226" y="157"/>
                      <a:pt x="212" y="147"/>
                      <a:pt x="201" y="146"/>
                    </a:cubicBezTo>
                    <a:cubicBezTo>
                      <a:pt x="191" y="138"/>
                      <a:pt x="182" y="129"/>
                      <a:pt x="171" y="122"/>
                    </a:cubicBezTo>
                    <a:cubicBezTo>
                      <a:pt x="160" y="115"/>
                      <a:pt x="128" y="113"/>
                      <a:pt x="177" y="119"/>
                    </a:cubicBezTo>
                    <a:cubicBezTo>
                      <a:pt x="194" y="144"/>
                      <a:pt x="149" y="130"/>
                      <a:pt x="141" y="128"/>
                    </a:cubicBezTo>
                    <a:cubicBezTo>
                      <a:pt x="131" y="122"/>
                      <a:pt x="107" y="121"/>
                      <a:pt x="111" y="110"/>
                    </a:cubicBezTo>
                    <a:cubicBezTo>
                      <a:pt x="115" y="99"/>
                      <a:pt x="136" y="108"/>
                      <a:pt x="147" y="113"/>
                    </a:cubicBezTo>
                    <a:cubicBezTo>
                      <a:pt x="156" y="117"/>
                      <a:pt x="157" y="131"/>
                      <a:pt x="165" y="137"/>
                    </a:cubicBezTo>
                    <a:cubicBezTo>
                      <a:pt x="170" y="141"/>
                      <a:pt x="177" y="141"/>
                      <a:pt x="183" y="143"/>
                    </a:cubicBezTo>
                    <a:cubicBezTo>
                      <a:pt x="214" y="166"/>
                      <a:pt x="165" y="154"/>
                      <a:pt x="156" y="152"/>
                    </a:cubicBezTo>
                    <a:cubicBezTo>
                      <a:pt x="131" y="127"/>
                      <a:pt x="183" y="147"/>
                      <a:pt x="195" y="149"/>
                    </a:cubicBezTo>
                    <a:cubicBezTo>
                      <a:pt x="216" y="163"/>
                      <a:pt x="229" y="169"/>
                      <a:pt x="147" y="149"/>
                    </a:cubicBezTo>
                    <a:cubicBezTo>
                      <a:pt x="144" y="148"/>
                      <a:pt x="141" y="141"/>
                      <a:pt x="144" y="140"/>
                    </a:cubicBezTo>
                    <a:cubicBezTo>
                      <a:pt x="157" y="138"/>
                      <a:pt x="170" y="142"/>
                      <a:pt x="183" y="143"/>
                    </a:cubicBezTo>
                    <a:cubicBezTo>
                      <a:pt x="218" y="167"/>
                      <a:pt x="142" y="135"/>
                      <a:pt x="129" y="116"/>
                    </a:cubicBezTo>
                    <a:cubicBezTo>
                      <a:pt x="123" y="80"/>
                      <a:pt x="102" y="78"/>
                      <a:pt x="147" y="83"/>
                    </a:cubicBezTo>
                    <a:cubicBezTo>
                      <a:pt x="165" y="97"/>
                      <a:pt x="182" y="109"/>
                      <a:pt x="195" y="128"/>
                    </a:cubicBezTo>
                    <a:cubicBezTo>
                      <a:pt x="173" y="135"/>
                      <a:pt x="132" y="115"/>
                      <a:pt x="174" y="122"/>
                    </a:cubicBezTo>
                    <a:cubicBezTo>
                      <a:pt x="182" y="129"/>
                      <a:pt x="191" y="135"/>
                      <a:pt x="198" y="143"/>
                    </a:cubicBezTo>
                    <a:cubicBezTo>
                      <a:pt x="205" y="150"/>
                      <a:pt x="216" y="167"/>
                      <a:pt x="216" y="167"/>
                    </a:cubicBezTo>
                    <a:cubicBezTo>
                      <a:pt x="220" y="179"/>
                      <a:pt x="224" y="184"/>
                      <a:pt x="234" y="191"/>
                    </a:cubicBezTo>
                    <a:cubicBezTo>
                      <a:pt x="248" y="213"/>
                      <a:pt x="271" y="208"/>
                      <a:pt x="210" y="203"/>
                    </a:cubicBezTo>
                    <a:cubicBezTo>
                      <a:pt x="209" y="198"/>
                      <a:pt x="209" y="193"/>
                      <a:pt x="207" y="188"/>
                    </a:cubicBezTo>
                    <a:cubicBezTo>
                      <a:pt x="206" y="184"/>
                      <a:pt x="198" y="179"/>
                      <a:pt x="201" y="176"/>
                    </a:cubicBezTo>
                    <a:cubicBezTo>
                      <a:pt x="202" y="175"/>
                      <a:pt x="226" y="181"/>
                      <a:pt x="228" y="182"/>
                    </a:cubicBezTo>
                    <a:cubicBezTo>
                      <a:pt x="227" y="181"/>
                      <a:pt x="186" y="148"/>
                      <a:pt x="198" y="134"/>
                    </a:cubicBezTo>
                    <a:cubicBezTo>
                      <a:pt x="199" y="133"/>
                      <a:pt x="235" y="145"/>
                      <a:pt x="237" y="146"/>
                    </a:cubicBezTo>
                    <a:cubicBezTo>
                      <a:pt x="241" y="158"/>
                      <a:pt x="238" y="175"/>
                      <a:pt x="249" y="182"/>
                    </a:cubicBezTo>
                    <a:cubicBezTo>
                      <a:pt x="252" y="184"/>
                      <a:pt x="262" y="187"/>
                      <a:pt x="258" y="188"/>
                    </a:cubicBezTo>
                    <a:cubicBezTo>
                      <a:pt x="248" y="189"/>
                      <a:pt x="238" y="186"/>
                      <a:pt x="228" y="185"/>
                    </a:cubicBezTo>
                    <a:cubicBezTo>
                      <a:pt x="220" y="179"/>
                      <a:pt x="210" y="175"/>
                      <a:pt x="204" y="167"/>
                    </a:cubicBezTo>
                    <a:cubicBezTo>
                      <a:pt x="183" y="139"/>
                      <a:pt x="254" y="202"/>
                      <a:pt x="228" y="185"/>
                    </a:cubicBezTo>
                    <a:cubicBezTo>
                      <a:pt x="218" y="178"/>
                      <a:pt x="210" y="169"/>
                      <a:pt x="201" y="161"/>
                    </a:cubicBezTo>
                    <a:cubicBezTo>
                      <a:pt x="176" y="138"/>
                      <a:pt x="176" y="142"/>
                      <a:pt x="204" y="146"/>
                    </a:cubicBezTo>
                    <a:cubicBezTo>
                      <a:pt x="214" y="151"/>
                      <a:pt x="224" y="156"/>
                      <a:pt x="234" y="161"/>
                    </a:cubicBezTo>
                    <a:cubicBezTo>
                      <a:pt x="240" y="164"/>
                      <a:pt x="242" y="173"/>
                      <a:pt x="246" y="179"/>
                    </a:cubicBezTo>
                    <a:cubicBezTo>
                      <a:pt x="252" y="189"/>
                      <a:pt x="280" y="199"/>
                      <a:pt x="291" y="203"/>
                    </a:cubicBezTo>
                    <a:cubicBezTo>
                      <a:pt x="303" y="202"/>
                      <a:pt x="315" y="202"/>
                      <a:pt x="327" y="200"/>
                    </a:cubicBezTo>
                    <a:cubicBezTo>
                      <a:pt x="334" y="199"/>
                      <a:pt x="348" y="188"/>
                      <a:pt x="342" y="185"/>
                    </a:cubicBezTo>
                    <a:cubicBezTo>
                      <a:pt x="342" y="185"/>
                      <a:pt x="313" y="201"/>
                      <a:pt x="303" y="203"/>
                    </a:cubicBezTo>
                    <a:cubicBezTo>
                      <a:pt x="283" y="202"/>
                      <a:pt x="263" y="202"/>
                      <a:pt x="243" y="200"/>
                    </a:cubicBezTo>
                    <a:cubicBezTo>
                      <a:pt x="239" y="199"/>
                      <a:pt x="202" y="180"/>
                      <a:pt x="234" y="188"/>
                    </a:cubicBezTo>
                    <a:cubicBezTo>
                      <a:pt x="244" y="203"/>
                      <a:pt x="261" y="217"/>
                      <a:pt x="276" y="227"/>
                    </a:cubicBezTo>
                    <a:cubicBezTo>
                      <a:pt x="314" y="225"/>
                      <a:pt x="329" y="232"/>
                      <a:pt x="348" y="203"/>
                    </a:cubicBezTo>
                    <a:cubicBezTo>
                      <a:pt x="343" y="201"/>
                      <a:pt x="331" y="202"/>
                      <a:pt x="333" y="197"/>
                    </a:cubicBezTo>
                    <a:cubicBezTo>
                      <a:pt x="335" y="191"/>
                      <a:pt x="346" y="191"/>
                      <a:pt x="351" y="194"/>
                    </a:cubicBezTo>
                    <a:cubicBezTo>
                      <a:pt x="356" y="197"/>
                      <a:pt x="363" y="212"/>
                      <a:pt x="357" y="212"/>
                    </a:cubicBezTo>
                    <a:cubicBezTo>
                      <a:pt x="339" y="212"/>
                      <a:pt x="323" y="200"/>
                      <a:pt x="306" y="194"/>
                    </a:cubicBezTo>
                    <a:cubicBezTo>
                      <a:pt x="311" y="179"/>
                      <a:pt x="318" y="187"/>
                      <a:pt x="330" y="191"/>
                    </a:cubicBezTo>
                    <a:cubicBezTo>
                      <a:pt x="322" y="196"/>
                      <a:pt x="310" y="196"/>
                      <a:pt x="303" y="203"/>
                    </a:cubicBezTo>
                    <a:cubicBezTo>
                      <a:pt x="278" y="228"/>
                      <a:pt x="300" y="218"/>
                      <a:pt x="306" y="212"/>
                    </a:cubicBezTo>
                    <a:cubicBezTo>
                      <a:pt x="286" y="211"/>
                      <a:pt x="265" y="215"/>
                      <a:pt x="246" y="209"/>
                    </a:cubicBezTo>
                    <a:cubicBezTo>
                      <a:pt x="239" y="207"/>
                      <a:pt x="227" y="190"/>
                      <a:pt x="234" y="191"/>
                    </a:cubicBezTo>
                    <a:cubicBezTo>
                      <a:pt x="243" y="192"/>
                      <a:pt x="252" y="193"/>
                      <a:pt x="261" y="194"/>
                    </a:cubicBezTo>
                    <a:cubicBezTo>
                      <a:pt x="273" y="198"/>
                      <a:pt x="286" y="199"/>
                      <a:pt x="297" y="206"/>
                    </a:cubicBezTo>
                    <a:cubicBezTo>
                      <a:pt x="300" y="208"/>
                      <a:pt x="310" y="212"/>
                      <a:pt x="306" y="212"/>
                    </a:cubicBezTo>
                    <a:cubicBezTo>
                      <a:pt x="296" y="212"/>
                      <a:pt x="286" y="208"/>
                      <a:pt x="276" y="206"/>
                    </a:cubicBezTo>
                    <a:cubicBezTo>
                      <a:pt x="273" y="204"/>
                      <a:pt x="145" y="140"/>
                      <a:pt x="234" y="158"/>
                    </a:cubicBezTo>
                    <a:cubicBezTo>
                      <a:pt x="259" y="183"/>
                      <a:pt x="296" y="208"/>
                      <a:pt x="228" y="176"/>
                    </a:cubicBezTo>
                    <a:cubicBezTo>
                      <a:pt x="174" y="122"/>
                      <a:pt x="230" y="168"/>
                      <a:pt x="255" y="176"/>
                    </a:cubicBezTo>
                    <a:cubicBezTo>
                      <a:pt x="279" y="194"/>
                      <a:pt x="310" y="209"/>
                      <a:pt x="261" y="215"/>
                    </a:cubicBezTo>
                    <a:cubicBezTo>
                      <a:pt x="251" y="214"/>
                      <a:pt x="221" y="212"/>
                      <a:pt x="231" y="212"/>
                    </a:cubicBezTo>
                    <a:cubicBezTo>
                      <a:pt x="245" y="212"/>
                      <a:pt x="259" y="213"/>
                      <a:pt x="273" y="215"/>
                    </a:cubicBezTo>
                    <a:cubicBezTo>
                      <a:pt x="280" y="216"/>
                      <a:pt x="295" y="229"/>
                      <a:pt x="291" y="224"/>
                    </a:cubicBezTo>
                    <a:cubicBezTo>
                      <a:pt x="271" y="199"/>
                      <a:pt x="227" y="194"/>
                      <a:pt x="276" y="200"/>
                    </a:cubicBezTo>
                    <a:cubicBezTo>
                      <a:pt x="280" y="203"/>
                      <a:pt x="297" y="213"/>
                      <a:pt x="297" y="218"/>
                    </a:cubicBezTo>
                    <a:cubicBezTo>
                      <a:pt x="297" y="223"/>
                      <a:pt x="281" y="211"/>
                      <a:pt x="285" y="209"/>
                    </a:cubicBezTo>
                    <a:cubicBezTo>
                      <a:pt x="292" y="205"/>
                      <a:pt x="301" y="211"/>
                      <a:pt x="309" y="212"/>
                    </a:cubicBezTo>
                    <a:cubicBezTo>
                      <a:pt x="311" y="206"/>
                      <a:pt x="309" y="196"/>
                      <a:pt x="315" y="194"/>
                    </a:cubicBezTo>
                    <a:cubicBezTo>
                      <a:pt x="323" y="191"/>
                      <a:pt x="335" y="193"/>
                      <a:pt x="339" y="200"/>
                    </a:cubicBezTo>
                    <a:cubicBezTo>
                      <a:pt x="342" y="206"/>
                      <a:pt x="327" y="204"/>
                      <a:pt x="321" y="206"/>
                    </a:cubicBezTo>
                    <a:cubicBezTo>
                      <a:pt x="383" y="237"/>
                      <a:pt x="275" y="222"/>
                      <a:pt x="255" y="224"/>
                    </a:cubicBezTo>
                    <a:cubicBezTo>
                      <a:pt x="251" y="194"/>
                      <a:pt x="256" y="202"/>
                      <a:pt x="234" y="176"/>
                    </a:cubicBezTo>
                    <a:cubicBezTo>
                      <a:pt x="228" y="170"/>
                      <a:pt x="222" y="164"/>
                      <a:pt x="216" y="158"/>
                    </a:cubicBezTo>
                    <a:cubicBezTo>
                      <a:pt x="213" y="156"/>
                      <a:pt x="203" y="152"/>
                      <a:pt x="207" y="152"/>
                    </a:cubicBezTo>
                    <a:cubicBezTo>
                      <a:pt x="216" y="152"/>
                      <a:pt x="225" y="156"/>
                      <a:pt x="234" y="158"/>
                    </a:cubicBezTo>
                    <a:cubicBezTo>
                      <a:pt x="240" y="164"/>
                      <a:pt x="269" y="185"/>
                      <a:pt x="252" y="185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892" name="Line 148">
                <a:extLst>
                  <a:ext uri="{FF2B5EF4-FFF2-40B4-BE49-F238E27FC236}">
                    <a16:creationId xmlns:a16="http://schemas.microsoft.com/office/drawing/2014/main" id="{68AFC416-11EA-F7F7-F6D7-1360F6783E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59" y="3264"/>
                <a:ext cx="261" cy="1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893" name="Line 149">
                <a:extLst>
                  <a:ext uri="{FF2B5EF4-FFF2-40B4-BE49-F238E27FC236}">
                    <a16:creationId xmlns:a16="http://schemas.microsoft.com/office/drawing/2014/main" id="{BDEA0E04-246A-DE7E-CE2B-71AEB44968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89" y="3228"/>
                <a:ext cx="261" cy="1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894" name="Line 150">
                <a:extLst>
                  <a:ext uri="{FF2B5EF4-FFF2-40B4-BE49-F238E27FC236}">
                    <a16:creationId xmlns:a16="http://schemas.microsoft.com/office/drawing/2014/main" id="{925841BE-D366-742F-FA50-058270F9E1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50" y="3390"/>
                <a:ext cx="33" cy="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31895" name="Text Box 151">
            <a:extLst>
              <a:ext uri="{FF2B5EF4-FFF2-40B4-BE49-F238E27FC236}">
                <a16:creationId xmlns:a16="http://schemas.microsoft.com/office/drawing/2014/main" id="{49CDEA27-01B5-DD85-5B74-0511F7615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063" y="1096963"/>
            <a:ext cx="3122612" cy="94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1600">
                <a:latin typeface="Arial Black" panose="020B0A04020102020204" pitchFamily="34" charset="0"/>
              </a:rPr>
              <a:t>Decane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1600">
                <a:latin typeface="Arial Black" panose="020B0A04020102020204" pitchFamily="34" charset="0"/>
              </a:rPr>
              <a:t> (what is the formula?______________)</a:t>
            </a:r>
            <a:endParaRPr lang="en-GB" altLang="en-US" sz="1600">
              <a:latin typeface="Comic Sans MS" panose="030F0702030302020204" pitchFamily="66" charset="0"/>
            </a:endParaRPr>
          </a:p>
        </p:txBody>
      </p:sp>
      <p:sp>
        <p:nvSpPr>
          <p:cNvPr id="31896" name="Line 152">
            <a:extLst>
              <a:ext uri="{FF2B5EF4-FFF2-40B4-BE49-F238E27FC236}">
                <a16:creationId xmlns:a16="http://schemas.microsoft.com/office/drawing/2014/main" id="{BD75A558-F618-9C54-B039-1803B7889E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93800" y="1357313"/>
            <a:ext cx="390525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97" name="Text Box 153">
            <a:extLst>
              <a:ext uri="{FF2B5EF4-FFF2-40B4-BE49-F238E27FC236}">
                <a16:creationId xmlns:a16="http://schemas.microsoft.com/office/drawing/2014/main" id="{5C61AED2-E3CC-E738-72BC-4CE250A35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1600" y="4476750"/>
            <a:ext cx="881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1600">
                <a:latin typeface="Arial Black" panose="020B0A04020102020204" pitchFamily="34" charset="0"/>
              </a:rPr>
              <a:t>water</a:t>
            </a:r>
            <a:endParaRPr lang="en-GB" altLang="en-US" sz="1600">
              <a:latin typeface="Comic Sans MS" panose="030F0702030302020204" pitchFamily="66" charset="0"/>
            </a:endParaRPr>
          </a:p>
        </p:txBody>
      </p:sp>
      <p:sp>
        <p:nvSpPr>
          <p:cNvPr id="31898" name="Line 154">
            <a:extLst>
              <a:ext uri="{FF2B5EF4-FFF2-40B4-BE49-F238E27FC236}">
                <a16:creationId xmlns:a16="http://schemas.microsoft.com/office/drawing/2014/main" id="{61E018FF-CA0B-86BE-2CB8-056488D3FE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61313" y="4773613"/>
            <a:ext cx="90487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0E85DF0-C3C9-E034-DCA5-63B1BC7E87F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47813" y="228600"/>
            <a:ext cx="5761037" cy="1333500"/>
          </a:xfrm>
          <a:solidFill>
            <a:schemeClr val="folHlink"/>
          </a:solidFill>
        </p:spPr>
        <p:txBody>
          <a:bodyPr/>
          <a:lstStyle/>
          <a:p>
            <a:r>
              <a:rPr lang="en-GB" altLang="en-US" sz="4000"/>
              <a:t>Addition of Hydrogen (H</a:t>
            </a:r>
            <a:r>
              <a:rPr lang="en-GB" altLang="en-US" sz="4000" baseline="-25000"/>
              <a:t>2</a:t>
            </a:r>
            <a:r>
              <a:rPr lang="en-GB" altLang="en-US" sz="4000"/>
              <a:t>)</a:t>
            </a:r>
          </a:p>
        </p:txBody>
      </p:sp>
      <p:grpSp>
        <p:nvGrpSpPr>
          <p:cNvPr id="9219" name="Group 3">
            <a:extLst>
              <a:ext uri="{FF2B5EF4-FFF2-40B4-BE49-F238E27FC236}">
                <a16:creationId xmlns:a16="http://schemas.microsoft.com/office/drawing/2014/main" id="{0B01AD8E-F35D-DC50-6345-C82E408DF157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2924175"/>
            <a:ext cx="3998912" cy="2330450"/>
            <a:chOff x="34" y="1220"/>
            <a:chExt cx="2519" cy="1468"/>
          </a:xfrm>
        </p:grpSpPr>
        <p:grpSp>
          <p:nvGrpSpPr>
            <p:cNvPr id="9220" name="Group 4">
              <a:extLst>
                <a:ext uri="{FF2B5EF4-FFF2-40B4-BE49-F238E27FC236}">
                  <a16:creationId xmlns:a16="http://schemas.microsoft.com/office/drawing/2014/main" id="{2F15F43B-887C-EA64-216C-EFE05135F0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1776"/>
              <a:ext cx="681" cy="327"/>
              <a:chOff x="1668" y="1853"/>
              <a:chExt cx="681" cy="327"/>
            </a:xfrm>
          </p:grpSpPr>
          <p:sp>
            <p:nvSpPr>
              <p:cNvPr id="9221" name="Line 5">
                <a:extLst>
                  <a:ext uri="{FF2B5EF4-FFF2-40B4-BE49-F238E27FC236}">
                    <a16:creationId xmlns:a16="http://schemas.microsoft.com/office/drawing/2014/main" id="{99FD3449-E30A-0B98-20D4-D97B732A5F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68" y="2013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2" name="Text Box 6">
                <a:extLst>
                  <a:ext uri="{FF2B5EF4-FFF2-40B4-BE49-F238E27FC236}">
                    <a16:creationId xmlns:a16="http://schemas.microsoft.com/office/drawing/2014/main" id="{43A006BD-59A8-FF4E-83E2-29989D729C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95" y="1853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</p:grpSp>
        <p:sp>
          <p:nvSpPr>
            <p:cNvPr id="9223" name="Text Box 7">
              <a:extLst>
                <a:ext uri="{FF2B5EF4-FFF2-40B4-BE49-F238E27FC236}">
                  <a16:creationId xmlns:a16="http://schemas.microsoft.com/office/drawing/2014/main" id="{16AF39C8-7ADC-8432-BB52-560C09845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" y="1809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9224" name="Line 8">
              <a:extLst>
                <a:ext uri="{FF2B5EF4-FFF2-40B4-BE49-F238E27FC236}">
                  <a16:creationId xmlns:a16="http://schemas.microsoft.com/office/drawing/2014/main" id="{965E541A-0991-2ED2-EBDC-998714ADA1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23" y="2086"/>
              <a:ext cx="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5" name="Text Box 9">
              <a:extLst>
                <a:ext uri="{FF2B5EF4-FFF2-40B4-BE49-F238E27FC236}">
                  <a16:creationId xmlns:a16="http://schemas.microsoft.com/office/drawing/2014/main" id="{F78EA444-DF7F-FC80-85E5-D1B029A028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5" y="2325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9226" name="Line 10">
              <a:extLst>
                <a:ext uri="{FF2B5EF4-FFF2-40B4-BE49-F238E27FC236}">
                  <a16:creationId xmlns:a16="http://schemas.microsoft.com/office/drawing/2014/main" id="{48D4B16A-6546-C930-C102-83A6E594BD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93" y="1968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Text Box 11">
              <a:extLst>
                <a:ext uri="{FF2B5EF4-FFF2-40B4-BE49-F238E27FC236}">
                  <a16:creationId xmlns:a16="http://schemas.microsoft.com/office/drawing/2014/main" id="{EF1DF988-6DED-F828-29BF-327CE98CB8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" y="1788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9228" name="Line 12">
              <a:extLst>
                <a:ext uri="{FF2B5EF4-FFF2-40B4-BE49-F238E27FC236}">
                  <a16:creationId xmlns:a16="http://schemas.microsoft.com/office/drawing/2014/main" id="{9F6B01DA-7B83-EAF1-FB88-A080C252E1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4" y="2082"/>
              <a:ext cx="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Text Box 13">
              <a:extLst>
                <a:ext uri="{FF2B5EF4-FFF2-40B4-BE49-F238E27FC236}">
                  <a16:creationId xmlns:a16="http://schemas.microsoft.com/office/drawing/2014/main" id="{0EC77731-9BB9-F188-03C8-AEEC3E42EE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" y="1766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9230" name="Text Box 14">
              <a:extLst>
                <a:ext uri="{FF2B5EF4-FFF2-40B4-BE49-F238E27FC236}">
                  <a16:creationId xmlns:a16="http://schemas.microsoft.com/office/drawing/2014/main" id="{AFE9F695-D73C-BAF7-BD19-789FBA7205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2361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H</a:t>
              </a:r>
            </a:p>
          </p:txBody>
        </p:sp>
        <p:grpSp>
          <p:nvGrpSpPr>
            <p:cNvPr id="9231" name="Group 15">
              <a:extLst>
                <a:ext uri="{FF2B5EF4-FFF2-40B4-BE49-F238E27FC236}">
                  <a16:creationId xmlns:a16="http://schemas.microsoft.com/office/drawing/2014/main" id="{B3837250-5010-745A-C643-040FCD801C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38" y="1220"/>
              <a:ext cx="726" cy="1461"/>
              <a:chOff x="3606" y="1480"/>
              <a:chExt cx="726" cy="1461"/>
            </a:xfrm>
          </p:grpSpPr>
          <p:sp>
            <p:nvSpPr>
              <p:cNvPr id="9232" name="Text Box 16">
                <a:extLst>
                  <a:ext uri="{FF2B5EF4-FFF2-40B4-BE49-F238E27FC236}">
                    <a16:creationId xmlns:a16="http://schemas.microsoft.com/office/drawing/2014/main" id="{3DBB587D-3D56-9AA9-2137-5706E54942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8" y="2069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9233" name="Line 17">
                <a:extLst>
                  <a:ext uri="{FF2B5EF4-FFF2-40B4-BE49-F238E27FC236}">
                    <a16:creationId xmlns:a16="http://schemas.microsoft.com/office/drawing/2014/main" id="{7D3D4791-7266-6AC1-BBD4-C0D5A7BEAC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06" y="2195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4" name="Line 18">
                <a:extLst>
                  <a:ext uri="{FF2B5EF4-FFF2-40B4-BE49-F238E27FC236}">
                    <a16:creationId xmlns:a16="http://schemas.microsoft.com/office/drawing/2014/main" id="{EEFB0D98-36B6-50BE-F352-ACD9CF6FA1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36" y="1774"/>
                <a:ext cx="0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5" name="Line 19">
                <a:extLst>
                  <a:ext uri="{FF2B5EF4-FFF2-40B4-BE49-F238E27FC236}">
                    <a16:creationId xmlns:a16="http://schemas.microsoft.com/office/drawing/2014/main" id="{306BC085-54BB-B5AD-7400-8A15DF72B0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14" y="2376"/>
                <a:ext cx="0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6" name="Text Box 20">
                <a:extLst>
                  <a:ext uri="{FF2B5EF4-FFF2-40B4-BE49-F238E27FC236}">
                    <a16:creationId xmlns:a16="http://schemas.microsoft.com/office/drawing/2014/main" id="{78D6D2A6-7B29-42F2-BD66-18E72EF33E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7" y="2614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9237" name="Text Box 21">
                <a:extLst>
                  <a:ext uri="{FF2B5EF4-FFF2-40B4-BE49-F238E27FC236}">
                    <a16:creationId xmlns:a16="http://schemas.microsoft.com/office/drawing/2014/main" id="{D7512FAA-0D8F-7C44-08F7-C0D465BD8E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8" y="1480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</p:grpSp>
        <p:sp>
          <p:nvSpPr>
            <p:cNvPr id="9238" name="Line 22">
              <a:extLst>
                <a:ext uri="{FF2B5EF4-FFF2-40B4-BE49-F238E27FC236}">
                  <a16:creationId xmlns:a16="http://schemas.microsoft.com/office/drawing/2014/main" id="{61CFBE0F-B9B5-DD39-52BD-8CA0824BC3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94" y="1894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9" name="Line 23">
              <a:extLst>
                <a:ext uri="{FF2B5EF4-FFF2-40B4-BE49-F238E27FC236}">
                  <a16:creationId xmlns:a16="http://schemas.microsoft.com/office/drawing/2014/main" id="{471D294F-58A4-FC22-5509-1D3A0CABCD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2" y="1933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40" name="Text Box 24">
            <a:extLst>
              <a:ext uri="{FF2B5EF4-FFF2-40B4-BE49-F238E27FC236}">
                <a16:creationId xmlns:a16="http://schemas.microsoft.com/office/drawing/2014/main" id="{17F857E9-C157-40ED-4E8E-AA2245789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413" y="2162175"/>
            <a:ext cx="720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Arial Black" panose="020B0A04020102020204" pitchFamily="34" charset="0"/>
              </a:rPr>
              <a:t>H</a:t>
            </a:r>
          </a:p>
        </p:txBody>
      </p:sp>
      <p:sp>
        <p:nvSpPr>
          <p:cNvPr id="9241" name="Text Box 25">
            <a:extLst>
              <a:ext uri="{FF2B5EF4-FFF2-40B4-BE49-F238E27FC236}">
                <a16:creationId xmlns:a16="http://schemas.microsoft.com/office/drawing/2014/main" id="{E36FC325-895C-5A70-461A-4490B1A64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2189163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Arial Black" panose="020B0A04020102020204" pitchFamily="34" charset="0"/>
              </a:rPr>
              <a:t>H</a:t>
            </a:r>
          </a:p>
        </p:txBody>
      </p:sp>
      <p:sp>
        <p:nvSpPr>
          <p:cNvPr id="9242" name="Line 26">
            <a:extLst>
              <a:ext uri="{FF2B5EF4-FFF2-40B4-BE49-F238E27FC236}">
                <a16:creationId xmlns:a16="http://schemas.microsoft.com/office/drawing/2014/main" id="{7CBEE413-90C6-A3DE-DA44-CEC30784E0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46250" y="245427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3" name="Rectangle 27">
            <a:extLst>
              <a:ext uri="{FF2B5EF4-FFF2-40B4-BE49-F238E27FC236}">
                <a16:creationId xmlns:a16="http://schemas.microsoft.com/office/drawing/2014/main" id="{454CD138-CB3D-56F5-2D7E-6FF7FA1D8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840163"/>
            <a:ext cx="576263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4" name="Line 28">
            <a:extLst>
              <a:ext uri="{FF2B5EF4-FFF2-40B4-BE49-F238E27FC236}">
                <a16:creationId xmlns:a16="http://schemas.microsoft.com/office/drawing/2014/main" id="{B795A641-7A55-FE48-D6FB-BBBF97CBE8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03350" y="34290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5" name="Line 29">
            <a:extLst>
              <a:ext uri="{FF2B5EF4-FFF2-40B4-BE49-F238E27FC236}">
                <a16:creationId xmlns:a16="http://schemas.microsoft.com/office/drawing/2014/main" id="{B15507D7-320F-6729-D6F5-88BC9EF407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9975" y="34290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6" name="Rectangle 30">
            <a:extLst>
              <a:ext uri="{FF2B5EF4-FFF2-40B4-BE49-F238E27FC236}">
                <a16:creationId xmlns:a16="http://schemas.microsoft.com/office/drawing/2014/main" id="{2BDF3514-DB0E-5014-9EFD-AA4C3CE93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2276475"/>
            <a:ext cx="576263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7" name="Text Box 31">
            <a:extLst>
              <a:ext uri="{FF2B5EF4-FFF2-40B4-BE49-F238E27FC236}">
                <a16:creationId xmlns:a16="http://schemas.microsoft.com/office/drawing/2014/main" id="{0ACE5174-1FA4-CC6A-BF63-00A77C193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2060575"/>
            <a:ext cx="302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9" name="Text Box 33">
            <a:extLst>
              <a:ext uri="{FF2B5EF4-FFF2-40B4-BE49-F238E27FC236}">
                <a16:creationId xmlns:a16="http://schemas.microsoft.com/office/drawing/2014/main" id="{F013D475-A63B-A82F-E498-E75FA48B9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1916113"/>
            <a:ext cx="52181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2800" b="1">
                <a:solidFill>
                  <a:srgbClr val="FF0000"/>
                </a:solidFill>
              </a:rPr>
              <a:t>The double bond</a:t>
            </a:r>
          </a:p>
          <a:p>
            <a:pPr algn="ctr"/>
            <a:r>
              <a:rPr lang="en-GB" altLang="en-US" sz="2800" b="1">
                <a:solidFill>
                  <a:srgbClr val="FF0000"/>
                </a:solidFill>
              </a:rPr>
              <a:t>Breaks and Hydrogen atoms</a:t>
            </a:r>
          </a:p>
          <a:p>
            <a:pPr algn="ctr"/>
            <a:r>
              <a:rPr lang="en-GB" altLang="en-US" sz="2800" b="1">
                <a:solidFill>
                  <a:srgbClr val="FF0000"/>
                </a:solidFill>
              </a:rPr>
              <a:t>are added to both sides</a:t>
            </a:r>
          </a:p>
          <a:p>
            <a:pPr algn="ctr"/>
            <a:r>
              <a:rPr lang="en-GB" altLang="en-US" sz="2800" b="1">
                <a:solidFill>
                  <a:srgbClr val="FF0000"/>
                </a:solidFill>
              </a:rPr>
              <a:t>of the double bond</a:t>
            </a:r>
          </a:p>
        </p:txBody>
      </p:sp>
      <p:sp>
        <p:nvSpPr>
          <p:cNvPr id="9250" name="Text Box 34">
            <a:extLst>
              <a:ext uri="{FF2B5EF4-FFF2-40B4-BE49-F238E27FC236}">
                <a16:creationId xmlns:a16="http://schemas.microsoft.com/office/drawing/2014/main" id="{219C02C8-8FB8-2A5C-72E7-C41527B01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661025"/>
            <a:ext cx="395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Propene + Hydrogen</a:t>
            </a:r>
          </a:p>
        </p:txBody>
      </p:sp>
      <p:sp>
        <p:nvSpPr>
          <p:cNvPr id="9251" name="Text Box 35">
            <a:extLst>
              <a:ext uri="{FF2B5EF4-FFF2-40B4-BE49-F238E27FC236}">
                <a16:creationId xmlns:a16="http://schemas.microsoft.com/office/drawing/2014/main" id="{479561DD-FA5D-2A35-1A58-48BB45FF3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661025"/>
            <a:ext cx="395922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/>
              <a:t>Propane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4132 0.00694 0.02361 0.00809 0.0533 0.00301 C 0.06771 -0.00485 0.07934 -0.01757 0.09323 -0.02658 C 0.09531 -0.02797 0.09774 -0.02843 0.1 -0.02959 C 0.10313 -0.03144 0.1059 -0.03352 0.10885 -0.0356 C 0.14705 -0.03282 0.14254 -0.03953 0.16441 -0.0178 C 0.17049 -0.00531 0.17396 0.00832 0.17986 0.02081 C 0.18212 0.04207 0.18802 0.0749 0.16875 0.08276 C 0.16094 0.08206 0.13837 0.08299 0.12656 0.07698 C 0.1125 0.06981 0.11649 0.06357 0.1 0.05918 C 0.07656 0.06126 0.06979 0.06218 0.05104 0.06796 C 0.04045 0.07744 0.03021 0.08299 0.01771 0.08576 C 0.00764 0.09039 -0.00017 0.08576 -0.01111 0.08576 " pathEditMode="relative" ptsTypes="ffffffffffffA">
                                      <p:cBhvr>
                                        <p:cTn id="43" dur="2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7 -0.0141 C 0.01233 -0.02404 0.01441 -0.02404 0.00973 -0.03791 C 0.00747 -0.04438 0.0007 -0.05548 0.0007 -0.05525 C -0.00399 -0.07605 -0.0151 -0.08507 -0.02812 -0.09709 C -0.03021 -0.09917 -0.03229 -0.10171 -0.03472 -0.10287 C -0.03923 -0.10495 -0.04809 -0.10888 -0.04809 -0.10865 C -0.06701 -0.10379 -0.08507 -0.09732 -0.10364 -0.09108 C -0.10659 -0.08507 -0.11076 -0.07998 -0.1125 -0.07328 C -0.11406 -0.06727 -0.11701 -0.05548 -0.11701 -0.05525 C -0.11632 -0.04161 -0.11701 -0.02751 -0.11475 -0.0141 C -0.11215 0.00185 -0.09705 0.00162 -0.08819 0.0037 C -0.08593 0.00555 -0.08281 0.00647 -0.08142 0.00948 C -0.07691 0.01919 -0.07534 0.03699 -0.07257 0.04808 C -0.07326 0.05895 -0.07343 0.06981 -0.07482 0.08044 C -0.07569 0.08668 -0.07777 0.09223 -0.07916 0.09824 C -0.07986 0.10125 -0.08142 0.10726 -0.08142 0.10749 C -0.07604 0.13523 -0.06701 0.12436 -0.04375 0.12205 C -0.03489 0.11812 -0.03107 0.11442 -0.02586 0.10425 C -0.02205 0.089 -0.01979 0.08946 -0.00816 0.08946 " pathEditMode="relative" rAng="0" ptsTypes="ffffffffffffffffffA">
                                      <p:cBhvr>
                                        <p:cTn id="47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85" y="27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0" grpId="0"/>
      <p:bldP spid="9240" grpId="1"/>
      <p:bldP spid="9241" grpId="0"/>
      <p:bldP spid="9241" grpId="1"/>
      <p:bldP spid="9249" grpId="0"/>
      <p:bldP spid="9250" grpId="0"/>
      <p:bldP spid="92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7" name="Rectangle 33">
            <a:extLst>
              <a:ext uri="{FF2B5EF4-FFF2-40B4-BE49-F238E27FC236}">
                <a16:creationId xmlns:a16="http://schemas.microsoft.com/office/drawing/2014/main" id="{34D13999-A7CC-8FBB-E9B5-74A595E2F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8" y="4578350"/>
            <a:ext cx="8678862" cy="2279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7F95A2C6-92CD-271C-9889-AD7F004AD141}"/>
              </a:ext>
            </a:extLst>
          </p:cNvPr>
          <p:cNvSpPr>
            <a:spLocks noGrp="1" noRot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GB" altLang="en-US"/>
              <a:t>Alkenes into Alkanes</a:t>
            </a:r>
          </a:p>
        </p:txBody>
      </p:sp>
      <p:pic>
        <p:nvPicPr>
          <p:cNvPr id="16405" name="Picture 21">
            <a:extLst>
              <a:ext uri="{FF2B5EF4-FFF2-40B4-BE49-F238E27FC236}">
                <a16:creationId xmlns:a16="http://schemas.microsoft.com/office/drawing/2014/main" id="{A0C333F5-E24F-0F76-CFF6-EC9A114A0693}"/>
              </a:ext>
            </a:extLst>
          </p:cNvPr>
          <p:cNvPicPr>
            <a:picLocks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9150" y="2305050"/>
            <a:ext cx="2151063" cy="264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6410" name="Object 26">
            <a:extLst>
              <a:ext uri="{FF2B5EF4-FFF2-40B4-BE49-F238E27FC236}">
                <a16:creationId xmlns:a16="http://schemas.microsoft.com/office/drawing/2014/main" id="{F1CF803A-B79A-4675-5968-BB6A09BA2ED7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266700" y="5135563"/>
          <a:ext cx="2928938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2387520" imgH="1216440" progId="ChemDraw.Document.4.5">
                  <p:embed/>
                </p:oleObj>
              </mc:Choice>
              <mc:Fallback>
                <p:oleObj name="CS ChemDraw Drawing" r:id="rId4" imgW="2387520" imgH="1216440" progId="ChemDraw.Document.4.5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5135563"/>
                        <a:ext cx="2928938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2" name="Object 28">
            <a:extLst>
              <a:ext uri="{FF2B5EF4-FFF2-40B4-BE49-F238E27FC236}">
                <a16:creationId xmlns:a16="http://schemas.microsoft.com/office/drawing/2014/main" id="{150AB3FE-E259-9EE3-13CF-BE0D1F2DD1F4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3362325" y="5275263"/>
          <a:ext cx="758825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6" imgW="548640" imgH="198000" progId="ChemDraw.Document.4.5">
                  <p:embed/>
                </p:oleObj>
              </mc:Choice>
              <mc:Fallback>
                <p:oleObj name="CS ChemDraw Drawing" r:id="rId6" imgW="548640" imgH="198000" progId="ChemDraw.Document.4.5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325" y="5275263"/>
                        <a:ext cx="758825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6" name="Text Box 12">
            <a:extLst>
              <a:ext uri="{FF2B5EF4-FFF2-40B4-BE49-F238E27FC236}">
                <a16:creationId xmlns:a16="http://schemas.microsoft.com/office/drawing/2014/main" id="{C17CA4A6-CB06-91A7-E491-399DB8496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3650" y="1549400"/>
            <a:ext cx="3600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Hexene + Hydrogen</a:t>
            </a:r>
          </a:p>
        </p:txBody>
      </p:sp>
      <p:sp>
        <p:nvSpPr>
          <p:cNvPr id="16397" name="Line 13">
            <a:extLst>
              <a:ext uri="{FF2B5EF4-FFF2-40B4-BE49-F238E27FC236}">
                <a16:creationId xmlns:a16="http://schemas.microsoft.com/office/drawing/2014/main" id="{B90ED403-9588-5D52-A8C1-91701EB8E17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8850" y="1797050"/>
            <a:ext cx="1276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80B5E906-BAA9-5113-EC5A-67AB56988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7950" y="2330450"/>
            <a:ext cx="1181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C</a:t>
            </a:r>
            <a:r>
              <a:rPr lang="en-GB" altLang="en-US" b="1" baseline="-25000"/>
              <a:t>6</a:t>
            </a:r>
            <a:r>
              <a:rPr lang="en-GB" altLang="en-US" b="1"/>
              <a:t>H</a:t>
            </a:r>
            <a:r>
              <a:rPr lang="en-GB" altLang="en-US" b="1" baseline="-25000"/>
              <a:t>12</a:t>
            </a:r>
          </a:p>
        </p:txBody>
      </p:sp>
      <p:sp>
        <p:nvSpPr>
          <p:cNvPr id="16399" name="Text Box 15">
            <a:extLst>
              <a:ext uri="{FF2B5EF4-FFF2-40B4-BE49-F238E27FC236}">
                <a16:creationId xmlns:a16="http://schemas.microsoft.com/office/drawing/2014/main" id="{BE7617D5-51B3-BED1-753D-73F1BE4A7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3600" y="2336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H</a:t>
            </a:r>
            <a:r>
              <a:rPr lang="en-GB" altLang="en-US" b="1" baseline="-25000"/>
              <a:t>2</a:t>
            </a:r>
          </a:p>
        </p:txBody>
      </p:sp>
      <p:sp>
        <p:nvSpPr>
          <p:cNvPr id="16400" name="Text Box 16">
            <a:extLst>
              <a:ext uri="{FF2B5EF4-FFF2-40B4-BE49-F238E27FC236}">
                <a16:creationId xmlns:a16="http://schemas.microsoft.com/office/drawing/2014/main" id="{A549F0D1-B036-381A-63E7-A676D2101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362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+</a:t>
            </a:r>
            <a:endParaRPr lang="en-GB" altLang="en-US" b="1" baseline="-25000"/>
          </a:p>
        </p:txBody>
      </p:sp>
      <p:sp>
        <p:nvSpPr>
          <p:cNvPr id="16401" name="Line 17">
            <a:extLst>
              <a:ext uri="{FF2B5EF4-FFF2-40B4-BE49-F238E27FC236}">
                <a16:creationId xmlns:a16="http://schemas.microsoft.com/office/drawing/2014/main" id="{CAA53FA6-D504-96F3-CBEC-BBAA0FFD52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94250" y="2603500"/>
            <a:ext cx="1276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2" name="Text Box 18">
            <a:extLst>
              <a:ext uri="{FF2B5EF4-FFF2-40B4-BE49-F238E27FC236}">
                <a16:creationId xmlns:a16="http://schemas.microsoft.com/office/drawing/2014/main" id="{497F0E39-C26E-548E-E15B-6F807E099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50" y="1574800"/>
            <a:ext cx="192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Hexane</a:t>
            </a:r>
          </a:p>
        </p:txBody>
      </p:sp>
      <p:sp>
        <p:nvSpPr>
          <p:cNvPr id="16403" name="Text Box 19">
            <a:extLst>
              <a:ext uri="{FF2B5EF4-FFF2-40B4-BE49-F238E27FC236}">
                <a16:creationId xmlns:a16="http://schemas.microsoft.com/office/drawing/2014/main" id="{88D569D5-68EE-7C1A-FE0D-95EDCB2A6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450" y="2374900"/>
            <a:ext cx="1181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C</a:t>
            </a:r>
            <a:r>
              <a:rPr lang="en-GB" altLang="en-US" b="1" baseline="-25000"/>
              <a:t>6</a:t>
            </a:r>
            <a:r>
              <a:rPr lang="en-GB" altLang="en-US" b="1"/>
              <a:t>H</a:t>
            </a:r>
            <a:r>
              <a:rPr lang="en-GB" altLang="en-US" b="1" baseline="-25000"/>
              <a:t>14</a:t>
            </a:r>
          </a:p>
        </p:txBody>
      </p:sp>
      <p:sp>
        <p:nvSpPr>
          <p:cNvPr id="16407" name="AutoShape 23">
            <a:extLst>
              <a:ext uri="{FF2B5EF4-FFF2-40B4-BE49-F238E27FC236}">
                <a16:creationId xmlns:a16="http://schemas.microsoft.com/office/drawing/2014/main" id="{8A44E1F8-DCB2-3290-2F8A-97B45657F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742950"/>
            <a:ext cx="4476750" cy="2533650"/>
          </a:xfrm>
          <a:prstGeom prst="wedgeEllipseCallout">
            <a:avLst>
              <a:gd name="adj1" fmla="val -51843"/>
              <a:gd name="adj2" fmla="val 4818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altLang="en-US" b="1"/>
              <a:t>Now write this reactions using the Structural Formulae</a:t>
            </a:r>
          </a:p>
        </p:txBody>
      </p:sp>
      <p:sp>
        <p:nvSpPr>
          <p:cNvPr id="16409" name="Text Box 25">
            <a:extLst>
              <a:ext uri="{FF2B5EF4-FFF2-40B4-BE49-F238E27FC236}">
                <a16:creationId xmlns:a16="http://schemas.microsoft.com/office/drawing/2014/main" id="{FB5A1EF1-422E-781A-5E57-8313A7A0A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511300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/>
              <a:t>1.</a:t>
            </a:r>
          </a:p>
        </p:txBody>
      </p:sp>
      <p:graphicFrame>
        <p:nvGraphicFramePr>
          <p:cNvPr id="16414" name="Object 30">
            <a:extLst>
              <a:ext uri="{FF2B5EF4-FFF2-40B4-BE49-F238E27FC236}">
                <a16:creationId xmlns:a16="http://schemas.microsoft.com/office/drawing/2014/main" id="{F959E311-D963-A088-CA06-920ECACCC31A}"/>
              </a:ext>
            </a:extLst>
          </p:cNvPr>
          <p:cNvGraphicFramePr>
            <a:graphicFrameLocks noChangeAspect="1"/>
          </p:cNvGraphicFramePr>
          <p:nvPr>
            <p:ph sz="quarter" idx="4"/>
          </p:nvPr>
        </p:nvGraphicFramePr>
        <p:xfrm>
          <a:off x="5175250" y="4987925"/>
          <a:ext cx="3119438" cy="169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8" imgW="2262960" imgH="1229040" progId="ChemDraw.Document.4.5">
                  <p:embed/>
                </p:oleObj>
              </mc:Choice>
              <mc:Fallback>
                <p:oleObj name="CS ChemDraw Drawing" r:id="rId8" imgW="2262960" imgH="1229040" progId="ChemDraw.Document.4.5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0" y="4987925"/>
                        <a:ext cx="3119438" cy="169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6" name="Line 32">
            <a:extLst>
              <a:ext uri="{FF2B5EF4-FFF2-40B4-BE49-F238E27FC236}">
                <a16:creationId xmlns:a16="http://schemas.microsoft.com/office/drawing/2014/main" id="{09D827A2-CE7B-1B2F-0AE2-C3B24D16F4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1900" y="6000750"/>
            <a:ext cx="11811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8" name="Line 34">
            <a:extLst>
              <a:ext uri="{FF2B5EF4-FFF2-40B4-BE49-F238E27FC236}">
                <a16:creationId xmlns:a16="http://schemas.microsoft.com/office/drawing/2014/main" id="{0363F265-FE18-F0CD-284D-25B3F884D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867400"/>
            <a:ext cx="1276350" cy="0"/>
          </a:xfrm>
          <a:prstGeom prst="line">
            <a:avLst/>
          </a:prstGeom>
          <a:noFill/>
          <a:ln w="9525">
            <a:solidFill>
              <a:srgbClr val="04040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/>
      <p:bldP spid="16398" grpId="0"/>
      <p:bldP spid="16399" grpId="0"/>
      <p:bldP spid="16400" grpId="0"/>
      <p:bldP spid="16402" grpId="0"/>
      <p:bldP spid="16403" grpId="0"/>
      <p:bldP spid="164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1" name="Rectangle 23">
            <a:extLst>
              <a:ext uri="{FF2B5EF4-FFF2-40B4-BE49-F238E27FC236}">
                <a16:creationId xmlns:a16="http://schemas.microsoft.com/office/drawing/2014/main" id="{519BDCA0-D5A4-4314-295E-5BDBDD9D9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05263"/>
            <a:ext cx="8678863" cy="22796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9" name="Rectangle 11">
            <a:extLst>
              <a:ext uri="{FF2B5EF4-FFF2-40B4-BE49-F238E27FC236}">
                <a16:creationId xmlns:a16="http://schemas.microsoft.com/office/drawing/2014/main" id="{1EEF4011-4676-6004-AFE7-369C4E4E6A6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Alkenes into Alkanes</a:t>
            </a:r>
          </a:p>
        </p:txBody>
      </p:sp>
      <p:graphicFrame>
        <p:nvGraphicFramePr>
          <p:cNvPr id="22532" name="Object 4">
            <a:extLst>
              <a:ext uri="{FF2B5EF4-FFF2-40B4-BE49-F238E27FC236}">
                <a16:creationId xmlns:a16="http://schemas.microsoft.com/office/drawing/2014/main" id="{167B326E-87E6-8D18-6744-B59D55037C4E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230188" y="4651375"/>
          <a:ext cx="2925762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2926080" imgH="1216440" progId="ChemDraw.Document.4.5">
                  <p:embed/>
                </p:oleObj>
              </mc:Choice>
              <mc:Fallback>
                <p:oleObj name="CS ChemDraw Drawing" r:id="rId3" imgW="2926080" imgH="1216440" progId="ChemDraw.Document.4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4651375"/>
                        <a:ext cx="2925762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>
            <a:extLst>
              <a:ext uri="{FF2B5EF4-FFF2-40B4-BE49-F238E27FC236}">
                <a16:creationId xmlns:a16="http://schemas.microsoft.com/office/drawing/2014/main" id="{51E24128-7C27-8471-A2C1-31A769ABFEF4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5356225" y="4554538"/>
          <a:ext cx="27019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5" imgW="2702520" imgH="1216440" progId="ChemDraw.Document.4.5">
                  <p:embed/>
                </p:oleObj>
              </mc:Choice>
              <mc:Fallback>
                <p:oleObj name="CS ChemDraw Drawing" r:id="rId5" imgW="2702520" imgH="1216440" progId="ChemDraw.Document.4.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6225" y="4554538"/>
                        <a:ext cx="270192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0">
            <a:extLst>
              <a:ext uri="{FF2B5EF4-FFF2-40B4-BE49-F238E27FC236}">
                <a16:creationId xmlns:a16="http://schemas.microsoft.com/office/drawing/2014/main" id="{9D89AC54-74B4-A33A-27B1-E1574945C5D9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3289300" y="4360863"/>
          <a:ext cx="549275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7" imgW="548640" imgH="198000" progId="ChemDraw.Document.4.5">
                  <p:embed/>
                </p:oleObj>
              </mc:Choice>
              <mc:Fallback>
                <p:oleObj name="CS ChemDraw Drawing" r:id="rId7" imgW="548640" imgH="198000" progId="ChemDraw.Document.4.5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4360863"/>
                        <a:ext cx="549275" cy="19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1" name="Text Box 13">
            <a:extLst>
              <a:ext uri="{FF2B5EF4-FFF2-40B4-BE49-F238E27FC236}">
                <a16:creationId xmlns:a16="http://schemas.microsoft.com/office/drawing/2014/main" id="{A4C0F5B0-4316-E990-31CD-CDEAF06B7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247900"/>
            <a:ext cx="3600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Octene + Hydrogen</a:t>
            </a:r>
          </a:p>
        </p:txBody>
      </p:sp>
      <p:sp>
        <p:nvSpPr>
          <p:cNvPr id="22542" name="Text Box 14">
            <a:extLst>
              <a:ext uri="{FF2B5EF4-FFF2-40B4-BE49-F238E27FC236}">
                <a16:creationId xmlns:a16="http://schemas.microsoft.com/office/drawing/2014/main" id="{142E9875-0807-0570-D98A-CCDFD5943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900" y="2254250"/>
            <a:ext cx="192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Octane</a:t>
            </a:r>
          </a:p>
        </p:txBody>
      </p:sp>
      <p:sp>
        <p:nvSpPr>
          <p:cNvPr id="22543" name="Line 15">
            <a:extLst>
              <a:ext uri="{FF2B5EF4-FFF2-40B4-BE49-F238E27FC236}">
                <a16:creationId xmlns:a16="http://schemas.microsoft.com/office/drawing/2014/main" id="{01AF6E21-C5AE-4D26-455C-32C3F9824F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495550"/>
            <a:ext cx="1276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4" name="Text Box 16">
            <a:extLst>
              <a:ext uri="{FF2B5EF4-FFF2-40B4-BE49-F238E27FC236}">
                <a16:creationId xmlns:a16="http://schemas.microsoft.com/office/drawing/2014/main" id="{80130C86-BA3D-1392-49A4-5C60706BB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" y="3028950"/>
            <a:ext cx="1181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C</a:t>
            </a:r>
            <a:r>
              <a:rPr lang="en-GB" altLang="en-US" b="1" baseline="-25000"/>
              <a:t>8</a:t>
            </a:r>
            <a:r>
              <a:rPr lang="en-GB" altLang="en-US" b="1"/>
              <a:t>H</a:t>
            </a:r>
            <a:r>
              <a:rPr lang="en-GB" altLang="en-US" b="1" baseline="-25000"/>
              <a:t>16</a:t>
            </a:r>
          </a:p>
        </p:txBody>
      </p:sp>
      <p:sp>
        <p:nvSpPr>
          <p:cNvPr id="22545" name="Text Box 17">
            <a:extLst>
              <a:ext uri="{FF2B5EF4-FFF2-40B4-BE49-F238E27FC236}">
                <a16:creationId xmlns:a16="http://schemas.microsoft.com/office/drawing/2014/main" id="{BFA76AFB-4BAA-DE85-570A-6C7A3CBF6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0" y="30353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H</a:t>
            </a:r>
            <a:r>
              <a:rPr lang="en-GB" altLang="en-US" b="1" baseline="-25000"/>
              <a:t>2</a:t>
            </a:r>
          </a:p>
        </p:txBody>
      </p:sp>
      <p:sp>
        <p:nvSpPr>
          <p:cNvPr id="22546" name="Text Box 18">
            <a:extLst>
              <a:ext uri="{FF2B5EF4-FFF2-40B4-BE49-F238E27FC236}">
                <a16:creationId xmlns:a16="http://schemas.microsoft.com/office/drawing/2014/main" id="{DB54A244-FDF5-EA02-A00D-99A645017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0" y="30607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+</a:t>
            </a:r>
            <a:endParaRPr lang="en-GB" altLang="en-US" b="1" baseline="-25000"/>
          </a:p>
        </p:txBody>
      </p:sp>
      <p:sp>
        <p:nvSpPr>
          <p:cNvPr id="22547" name="Line 19">
            <a:extLst>
              <a:ext uri="{FF2B5EF4-FFF2-40B4-BE49-F238E27FC236}">
                <a16:creationId xmlns:a16="http://schemas.microsoft.com/office/drawing/2014/main" id="{F41EC805-C1C3-CEAC-7527-DEFBB0C934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6000" y="3302000"/>
            <a:ext cx="1276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8" name="Text Box 20">
            <a:extLst>
              <a:ext uri="{FF2B5EF4-FFF2-40B4-BE49-F238E27FC236}">
                <a16:creationId xmlns:a16="http://schemas.microsoft.com/office/drawing/2014/main" id="{AC213340-DC7D-6F5E-2314-D0C357986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0" y="3054350"/>
            <a:ext cx="1181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C</a:t>
            </a:r>
            <a:r>
              <a:rPr lang="en-GB" altLang="en-US" b="1" baseline="-25000"/>
              <a:t>8</a:t>
            </a:r>
            <a:r>
              <a:rPr lang="en-GB" altLang="en-US" b="1"/>
              <a:t>H</a:t>
            </a:r>
            <a:r>
              <a:rPr lang="en-GB" altLang="en-US" b="1" baseline="-25000"/>
              <a:t>18</a:t>
            </a:r>
          </a:p>
        </p:txBody>
      </p:sp>
      <p:sp>
        <p:nvSpPr>
          <p:cNvPr id="22549" name="Text Box 21">
            <a:extLst>
              <a:ext uri="{FF2B5EF4-FFF2-40B4-BE49-F238E27FC236}">
                <a16:creationId xmlns:a16="http://schemas.microsoft.com/office/drawing/2014/main" id="{4D539175-E8A4-DFCB-38F1-C8D583244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2228850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/>
              <a:t>2.</a:t>
            </a:r>
          </a:p>
        </p:txBody>
      </p:sp>
      <p:sp>
        <p:nvSpPr>
          <p:cNvPr id="22550" name="Line 22">
            <a:extLst>
              <a:ext uri="{FF2B5EF4-FFF2-40B4-BE49-F238E27FC236}">
                <a16:creationId xmlns:a16="http://schemas.microsoft.com/office/drawing/2014/main" id="{45432837-2F25-9336-2545-79F3DAB31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5200650"/>
            <a:ext cx="1181100" cy="0"/>
          </a:xfrm>
          <a:prstGeom prst="line">
            <a:avLst/>
          </a:prstGeom>
          <a:noFill/>
          <a:ln w="38100">
            <a:solidFill>
              <a:srgbClr val="04040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1" grpId="0"/>
      <p:bldP spid="22542" grpId="0"/>
      <p:bldP spid="22544" grpId="0"/>
      <p:bldP spid="22545" grpId="0"/>
      <p:bldP spid="22546" grpId="0"/>
      <p:bldP spid="225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FC6B87B-89FC-FD37-5B0C-09F063128E4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835150" y="260350"/>
            <a:ext cx="5183188" cy="1143000"/>
          </a:xfrm>
          <a:solidFill>
            <a:schemeClr val="folHlink"/>
          </a:solidFill>
        </p:spPr>
        <p:txBody>
          <a:bodyPr/>
          <a:lstStyle/>
          <a:p>
            <a:r>
              <a:rPr lang="en-GB" altLang="en-US"/>
              <a:t>Saturated?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F055EB4C-7566-1AB5-005F-925A13066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989138"/>
            <a:ext cx="1943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/>
              <a:t>C</a:t>
            </a:r>
            <a:r>
              <a:rPr lang="en-GB" altLang="en-US" sz="2800" b="1" baseline="-25000"/>
              <a:t>2</a:t>
            </a:r>
            <a:r>
              <a:rPr lang="en-GB" altLang="en-US" sz="2800" b="1"/>
              <a:t>H</a:t>
            </a:r>
            <a:r>
              <a:rPr lang="en-GB" altLang="en-US" sz="2800" b="1" baseline="-25000"/>
              <a:t>6</a:t>
            </a: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C22CB6FF-9FEF-ECC1-1B47-E2A938452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2781300"/>
            <a:ext cx="1943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/>
              <a:t>C</a:t>
            </a:r>
            <a:r>
              <a:rPr lang="en-GB" altLang="en-US" sz="2800" b="1" baseline="-25000"/>
              <a:t>4</a:t>
            </a:r>
            <a:r>
              <a:rPr lang="en-GB" altLang="en-US" sz="2800" b="1"/>
              <a:t>H</a:t>
            </a:r>
            <a:r>
              <a:rPr lang="en-GB" altLang="en-US" sz="2800" b="1" baseline="-25000"/>
              <a:t>10</a:t>
            </a: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E1507721-523A-CC94-4BDB-F0A3F3DD5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292600"/>
            <a:ext cx="1943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/>
              <a:t>C</a:t>
            </a:r>
            <a:r>
              <a:rPr lang="en-GB" altLang="en-US" sz="2800" b="1" baseline="-25000"/>
              <a:t>20</a:t>
            </a:r>
            <a:r>
              <a:rPr lang="en-GB" altLang="en-US" sz="2800" b="1"/>
              <a:t>H</a:t>
            </a:r>
            <a:r>
              <a:rPr lang="en-GB" altLang="en-US" sz="2800" b="1" baseline="-25000"/>
              <a:t>42</a:t>
            </a:r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6878C0F4-ED26-0C54-3702-427C11054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1989138"/>
            <a:ext cx="1943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/>
              <a:t>C</a:t>
            </a:r>
            <a:r>
              <a:rPr lang="en-GB" altLang="en-US" sz="2800" b="1" baseline="-25000"/>
              <a:t>10</a:t>
            </a:r>
            <a:r>
              <a:rPr lang="en-GB" altLang="en-US" sz="2800" b="1"/>
              <a:t>H</a:t>
            </a:r>
            <a:r>
              <a:rPr lang="en-GB" altLang="en-US" sz="2800" b="1" baseline="-25000"/>
              <a:t>20</a:t>
            </a:r>
          </a:p>
        </p:txBody>
      </p:sp>
      <p:sp>
        <p:nvSpPr>
          <p:cNvPr id="15368" name="Text Box 8">
            <a:extLst>
              <a:ext uri="{FF2B5EF4-FFF2-40B4-BE49-F238E27FC236}">
                <a16:creationId xmlns:a16="http://schemas.microsoft.com/office/drawing/2014/main" id="{6005DC2B-6188-AF78-F4FA-173E22369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5373688"/>
            <a:ext cx="1943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/>
              <a:t>C</a:t>
            </a:r>
            <a:r>
              <a:rPr lang="en-GB" altLang="en-US" sz="2800" b="1" baseline="-25000"/>
              <a:t>15</a:t>
            </a:r>
            <a:r>
              <a:rPr lang="en-GB" altLang="en-US" sz="2800" b="1"/>
              <a:t>H</a:t>
            </a:r>
            <a:r>
              <a:rPr lang="en-GB" altLang="en-US" sz="2800" b="1" baseline="-25000"/>
              <a:t>30</a:t>
            </a:r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0DD348D9-76FE-E609-3A7A-E9594A1B2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3644900"/>
            <a:ext cx="1943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/>
              <a:t>C</a:t>
            </a:r>
            <a:r>
              <a:rPr lang="en-GB" altLang="en-US" sz="2800" b="1" baseline="-25000"/>
              <a:t>8</a:t>
            </a:r>
            <a:r>
              <a:rPr lang="en-GB" altLang="en-US" sz="2800" b="1"/>
              <a:t>H</a:t>
            </a:r>
            <a:r>
              <a:rPr lang="en-GB" altLang="en-US" sz="2800" b="1" baseline="-25000"/>
              <a:t>18</a:t>
            </a:r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FB14EDCB-2A82-C850-8630-E01B12DE5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3716338"/>
            <a:ext cx="1943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/>
              <a:t>C</a:t>
            </a:r>
            <a:r>
              <a:rPr lang="en-GB" altLang="en-US" sz="2800" b="1" baseline="-25000"/>
              <a:t>7</a:t>
            </a:r>
            <a:r>
              <a:rPr lang="en-GB" altLang="en-US" sz="2800" b="1"/>
              <a:t>H</a:t>
            </a:r>
            <a:r>
              <a:rPr lang="en-GB" altLang="en-US" sz="2800" b="1" baseline="-25000"/>
              <a:t>14</a:t>
            </a: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CB70EC9E-C2E3-CD5D-1DF6-D61339175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5445125"/>
            <a:ext cx="1943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/>
              <a:t>C</a:t>
            </a:r>
            <a:r>
              <a:rPr lang="en-GB" altLang="en-US" sz="2800" b="1" baseline="-25000"/>
              <a:t>60</a:t>
            </a:r>
            <a:r>
              <a:rPr lang="en-GB" altLang="en-US" sz="2800" b="1"/>
              <a:t>H</a:t>
            </a:r>
            <a:r>
              <a:rPr lang="en-GB" altLang="en-US" sz="2800" b="1" baseline="-25000"/>
              <a:t>122</a:t>
            </a: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A0E05B48-D43E-912B-901A-6EC767C6B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437063"/>
            <a:ext cx="1943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/>
              <a:t>C</a:t>
            </a:r>
            <a:r>
              <a:rPr lang="en-GB" altLang="en-US" sz="2800" b="1" baseline="-25000"/>
              <a:t>11</a:t>
            </a:r>
            <a:r>
              <a:rPr lang="en-GB" altLang="en-US" sz="2800" b="1"/>
              <a:t>H</a:t>
            </a:r>
            <a:r>
              <a:rPr lang="en-GB" altLang="en-US" sz="2800" b="1" baseline="-25000"/>
              <a:t>22</a:t>
            </a:r>
          </a:p>
        </p:txBody>
      </p:sp>
      <p:grpSp>
        <p:nvGrpSpPr>
          <p:cNvPr id="15373" name="Group 13">
            <a:extLst>
              <a:ext uri="{FF2B5EF4-FFF2-40B4-BE49-F238E27FC236}">
                <a16:creationId xmlns:a16="http://schemas.microsoft.com/office/drawing/2014/main" id="{0BDE639A-3FA5-6588-72FB-1FB85E488B00}"/>
              </a:ext>
            </a:extLst>
          </p:cNvPr>
          <p:cNvGrpSpPr>
            <a:grpSpLocks/>
          </p:cNvGrpSpPr>
          <p:nvPr/>
        </p:nvGrpSpPr>
        <p:grpSpPr bwMode="auto">
          <a:xfrm>
            <a:off x="1835150" y="2349500"/>
            <a:ext cx="792163" cy="503238"/>
            <a:chOff x="3288" y="3748"/>
            <a:chExt cx="499" cy="317"/>
          </a:xfrm>
        </p:grpSpPr>
        <p:sp>
          <p:nvSpPr>
            <p:cNvPr id="15374" name="Line 14">
              <a:extLst>
                <a:ext uri="{FF2B5EF4-FFF2-40B4-BE49-F238E27FC236}">
                  <a16:creationId xmlns:a16="http://schemas.microsoft.com/office/drawing/2014/main" id="{274DA001-9423-0240-3A96-6F27BDF4DA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3929"/>
              <a:ext cx="91" cy="13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75" name="Line 15">
              <a:extLst>
                <a:ext uri="{FF2B5EF4-FFF2-40B4-BE49-F238E27FC236}">
                  <a16:creationId xmlns:a16="http://schemas.microsoft.com/office/drawing/2014/main" id="{B8F24821-DF03-7665-D4E9-63AC257FE9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9" y="3748"/>
              <a:ext cx="408" cy="317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376" name="Group 16">
            <a:extLst>
              <a:ext uri="{FF2B5EF4-FFF2-40B4-BE49-F238E27FC236}">
                <a16:creationId xmlns:a16="http://schemas.microsoft.com/office/drawing/2014/main" id="{E28CFCAF-5A11-5A23-1AAC-5C777293E393}"/>
              </a:ext>
            </a:extLst>
          </p:cNvPr>
          <p:cNvGrpSpPr>
            <a:grpSpLocks/>
          </p:cNvGrpSpPr>
          <p:nvPr/>
        </p:nvGrpSpPr>
        <p:grpSpPr bwMode="auto">
          <a:xfrm>
            <a:off x="3059113" y="5876925"/>
            <a:ext cx="792162" cy="503238"/>
            <a:chOff x="3288" y="3748"/>
            <a:chExt cx="499" cy="317"/>
          </a:xfrm>
        </p:grpSpPr>
        <p:sp>
          <p:nvSpPr>
            <p:cNvPr id="15377" name="Line 17">
              <a:extLst>
                <a:ext uri="{FF2B5EF4-FFF2-40B4-BE49-F238E27FC236}">
                  <a16:creationId xmlns:a16="http://schemas.microsoft.com/office/drawing/2014/main" id="{0EED4B60-7994-B65E-576F-CCCB884B09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3929"/>
              <a:ext cx="91" cy="13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78" name="Line 18">
              <a:extLst>
                <a:ext uri="{FF2B5EF4-FFF2-40B4-BE49-F238E27FC236}">
                  <a16:creationId xmlns:a16="http://schemas.microsoft.com/office/drawing/2014/main" id="{75C415A1-659C-BEAF-B573-890235E9FD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9" y="3748"/>
              <a:ext cx="408" cy="317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379" name="Group 19">
            <a:extLst>
              <a:ext uri="{FF2B5EF4-FFF2-40B4-BE49-F238E27FC236}">
                <a16:creationId xmlns:a16="http://schemas.microsoft.com/office/drawing/2014/main" id="{3C2EC62E-B96B-4719-FE3F-D02FD119A8E7}"/>
              </a:ext>
            </a:extLst>
          </p:cNvPr>
          <p:cNvGrpSpPr>
            <a:grpSpLocks/>
          </p:cNvGrpSpPr>
          <p:nvPr/>
        </p:nvGrpSpPr>
        <p:grpSpPr bwMode="auto">
          <a:xfrm>
            <a:off x="7308850" y="4005263"/>
            <a:ext cx="792163" cy="503237"/>
            <a:chOff x="3288" y="3748"/>
            <a:chExt cx="499" cy="317"/>
          </a:xfrm>
        </p:grpSpPr>
        <p:sp>
          <p:nvSpPr>
            <p:cNvPr id="15380" name="Line 20">
              <a:extLst>
                <a:ext uri="{FF2B5EF4-FFF2-40B4-BE49-F238E27FC236}">
                  <a16:creationId xmlns:a16="http://schemas.microsoft.com/office/drawing/2014/main" id="{65D1CCDE-F6A2-5B7C-8978-72B985A3E8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3929"/>
              <a:ext cx="91" cy="13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81" name="Line 21">
              <a:extLst>
                <a:ext uri="{FF2B5EF4-FFF2-40B4-BE49-F238E27FC236}">
                  <a16:creationId xmlns:a16="http://schemas.microsoft.com/office/drawing/2014/main" id="{67459597-52A3-28AF-8188-F009C336BE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9" y="3748"/>
              <a:ext cx="408" cy="317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382" name="Group 22">
            <a:extLst>
              <a:ext uri="{FF2B5EF4-FFF2-40B4-BE49-F238E27FC236}">
                <a16:creationId xmlns:a16="http://schemas.microsoft.com/office/drawing/2014/main" id="{701B98F1-ABCB-FF4E-A7ED-851CB1F2544F}"/>
              </a:ext>
            </a:extLst>
          </p:cNvPr>
          <p:cNvGrpSpPr>
            <a:grpSpLocks/>
          </p:cNvGrpSpPr>
          <p:nvPr/>
        </p:nvGrpSpPr>
        <p:grpSpPr bwMode="auto">
          <a:xfrm>
            <a:off x="2124075" y="4581525"/>
            <a:ext cx="792163" cy="503238"/>
            <a:chOff x="3288" y="3748"/>
            <a:chExt cx="499" cy="317"/>
          </a:xfrm>
        </p:grpSpPr>
        <p:sp>
          <p:nvSpPr>
            <p:cNvPr id="15383" name="Line 23">
              <a:extLst>
                <a:ext uri="{FF2B5EF4-FFF2-40B4-BE49-F238E27FC236}">
                  <a16:creationId xmlns:a16="http://schemas.microsoft.com/office/drawing/2014/main" id="{68B77FC1-F4D7-1824-6AFF-C9A10E465F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3929"/>
              <a:ext cx="91" cy="13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84" name="Line 24">
              <a:extLst>
                <a:ext uri="{FF2B5EF4-FFF2-40B4-BE49-F238E27FC236}">
                  <a16:creationId xmlns:a16="http://schemas.microsoft.com/office/drawing/2014/main" id="{590A03A6-B422-6673-173C-BF78F2FB4C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9" y="3748"/>
              <a:ext cx="408" cy="317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385" name="Group 25">
            <a:extLst>
              <a:ext uri="{FF2B5EF4-FFF2-40B4-BE49-F238E27FC236}">
                <a16:creationId xmlns:a16="http://schemas.microsoft.com/office/drawing/2014/main" id="{882D112C-4BE0-3519-15A8-898130B2593A}"/>
              </a:ext>
            </a:extLst>
          </p:cNvPr>
          <p:cNvGrpSpPr>
            <a:grpSpLocks/>
          </p:cNvGrpSpPr>
          <p:nvPr/>
        </p:nvGrpSpPr>
        <p:grpSpPr bwMode="auto">
          <a:xfrm>
            <a:off x="4211638" y="3141663"/>
            <a:ext cx="792162" cy="503237"/>
            <a:chOff x="3288" y="3748"/>
            <a:chExt cx="499" cy="317"/>
          </a:xfrm>
        </p:grpSpPr>
        <p:sp>
          <p:nvSpPr>
            <p:cNvPr id="15386" name="Line 26">
              <a:extLst>
                <a:ext uri="{FF2B5EF4-FFF2-40B4-BE49-F238E27FC236}">
                  <a16:creationId xmlns:a16="http://schemas.microsoft.com/office/drawing/2014/main" id="{4BABAEAD-74A1-6BE1-DFFC-251AE34A21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3929"/>
              <a:ext cx="91" cy="13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87" name="Line 27">
              <a:extLst>
                <a:ext uri="{FF2B5EF4-FFF2-40B4-BE49-F238E27FC236}">
                  <a16:creationId xmlns:a16="http://schemas.microsoft.com/office/drawing/2014/main" id="{0A7FE3BD-8CF6-9124-A982-5C49E6708C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9" y="3748"/>
              <a:ext cx="408" cy="317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389" name="Text Box 29">
            <a:extLst>
              <a:ext uri="{FF2B5EF4-FFF2-40B4-BE49-F238E27FC236}">
                <a16:creationId xmlns:a16="http://schemas.microsoft.com/office/drawing/2014/main" id="{A270C2A5-0D11-0C62-6DDD-539028798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0" y="1916113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0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5390" name="Text Box 30">
            <a:extLst>
              <a:ext uri="{FF2B5EF4-FFF2-40B4-BE49-F238E27FC236}">
                <a16:creationId xmlns:a16="http://schemas.microsoft.com/office/drawing/2014/main" id="{2089A8D3-2977-E913-E6EB-1468D750D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4292600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0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5391" name="Text Box 31">
            <a:extLst>
              <a:ext uri="{FF2B5EF4-FFF2-40B4-BE49-F238E27FC236}">
                <a16:creationId xmlns:a16="http://schemas.microsoft.com/office/drawing/2014/main" id="{67D85E50-DDFE-7E94-9E4F-79E19E39D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2713" y="3735388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0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5392" name="Text Box 32">
            <a:extLst>
              <a:ext uri="{FF2B5EF4-FFF2-40B4-BE49-F238E27FC236}">
                <a16:creationId xmlns:a16="http://schemas.microsoft.com/office/drawing/2014/main" id="{FCD43301-BA84-604A-7639-7B3C7A9A2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5445125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0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5393" name="Text Box 33">
            <a:extLst>
              <a:ext uri="{FF2B5EF4-FFF2-40B4-BE49-F238E27FC236}">
                <a16:creationId xmlns:a16="http://schemas.microsoft.com/office/drawing/2014/main" id="{C9DC8FA9-83D3-22BD-3F4C-575B22735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2924175"/>
            <a:ext cx="1943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/>
              <a:t>C</a:t>
            </a:r>
            <a:r>
              <a:rPr lang="en-GB" altLang="en-US" sz="2800" b="1" baseline="-25000"/>
              <a:t>4</a:t>
            </a:r>
            <a:r>
              <a:rPr lang="en-GB" altLang="en-US" sz="2800" b="1"/>
              <a:t>H</a:t>
            </a:r>
            <a:r>
              <a:rPr lang="en-GB" altLang="en-US" sz="2800" b="1" baseline="-25000"/>
              <a:t>8</a:t>
            </a:r>
          </a:p>
        </p:txBody>
      </p:sp>
      <p:sp>
        <p:nvSpPr>
          <p:cNvPr id="15394" name="Text Box 34">
            <a:extLst>
              <a:ext uri="{FF2B5EF4-FFF2-40B4-BE49-F238E27FC236}">
                <a16:creationId xmlns:a16="http://schemas.microsoft.com/office/drawing/2014/main" id="{E6A4986F-38A1-F2E5-5D3A-77445BA83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6900" y="2924175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000" b="1">
                <a:solidFill>
                  <a:srgbClr val="FF0000"/>
                </a:solidFill>
              </a:rPr>
              <a:t>?</a:t>
            </a:r>
          </a:p>
        </p:txBody>
      </p:sp>
      <p:grpSp>
        <p:nvGrpSpPr>
          <p:cNvPr id="15398" name="Group 38">
            <a:extLst>
              <a:ext uri="{FF2B5EF4-FFF2-40B4-BE49-F238E27FC236}">
                <a16:creationId xmlns:a16="http://schemas.microsoft.com/office/drawing/2014/main" id="{75D9D9AD-4E33-AF7F-51A8-1B2C7F32339D}"/>
              </a:ext>
            </a:extLst>
          </p:cNvPr>
          <p:cNvGrpSpPr>
            <a:grpSpLocks/>
          </p:cNvGrpSpPr>
          <p:nvPr/>
        </p:nvGrpSpPr>
        <p:grpSpPr bwMode="auto">
          <a:xfrm>
            <a:off x="2195513" y="2492375"/>
            <a:ext cx="4105275" cy="3095625"/>
            <a:chOff x="1383" y="1570"/>
            <a:chExt cx="2586" cy="1950"/>
          </a:xfrm>
        </p:grpSpPr>
        <p:sp>
          <p:nvSpPr>
            <p:cNvPr id="15395" name="Oval 35">
              <a:extLst>
                <a:ext uri="{FF2B5EF4-FFF2-40B4-BE49-F238E27FC236}">
                  <a16:creationId xmlns:a16="http://schemas.microsoft.com/office/drawing/2014/main" id="{6DA4B9AE-D3F1-A6E2-EB17-C4FA1FA10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3" y="1570"/>
              <a:ext cx="2586" cy="195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5397" name="Text Box 37">
              <a:extLst>
                <a:ext uri="{FF2B5EF4-FFF2-40B4-BE49-F238E27FC236}">
                  <a16:creationId xmlns:a16="http://schemas.microsoft.com/office/drawing/2014/main" id="{C9485D69-769F-7C2D-5818-3DF5D7CEA3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0" y="2251"/>
              <a:ext cx="1209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4800" b="1">
                  <a:solidFill>
                    <a:srgbClr val="FF0000"/>
                  </a:solidFill>
                </a:rPr>
                <a:t>C</a:t>
              </a:r>
              <a:r>
                <a:rPr lang="en-GB" altLang="en-US" sz="4800" b="1" baseline="-25000">
                  <a:solidFill>
                    <a:srgbClr val="FF0000"/>
                  </a:solidFill>
                </a:rPr>
                <a:t>4</a:t>
              </a:r>
              <a:r>
                <a:rPr lang="en-GB" altLang="en-US" sz="4800" b="1">
                  <a:solidFill>
                    <a:srgbClr val="FF0000"/>
                  </a:solidFill>
                </a:rPr>
                <a:t>H</a:t>
              </a:r>
              <a:r>
                <a:rPr lang="en-GB" altLang="en-US" sz="4800" b="1" baseline="-25000">
                  <a:solidFill>
                    <a:srgbClr val="FF0000"/>
                  </a:solidFill>
                </a:rPr>
                <a:t>8</a:t>
              </a:r>
              <a:r>
                <a:rPr lang="en-GB" altLang="en-US" sz="4800" b="1">
                  <a:solidFill>
                    <a:srgbClr val="FF0000"/>
                  </a:solidFill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153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770" decel="1000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770" decel="100000"/>
                                        <p:tgtEl>
                                          <p:spTgt spid="153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770" decel="1000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770" decel="100000"/>
                                        <p:tgtEl>
                                          <p:spTgt spid="1539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9" dur="77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770" decel="1000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770" decel="100000"/>
                                        <p:tgtEl>
                                          <p:spTgt spid="153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770" decel="1000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770" decel="100000"/>
                                        <p:tgtEl>
                                          <p:spTgt spid="153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9" dur="77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1" dur="77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66" grpId="0"/>
      <p:bldP spid="15367" grpId="0"/>
      <p:bldP spid="15368" grpId="0"/>
      <p:bldP spid="15369" grpId="0"/>
      <p:bldP spid="15370" grpId="0"/>
      <p:bldP spid="15371" grpId="0"/>
      <p:bldP spid="15372" grpId="0"/>
      <p:bldP spid="15389" grpId="0"/>
      <p:bldP spid="15390" grpId="0"/>
      <p:bldP spid="15391" grpId="0"/>
      <p:bldP spid="15392" grpId="0"/>
      <p:bldP spid="15393" grpId="0"/>
      <p:bldP spid="153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8B7CB38-14AD-7E90-1455-DC9E65C33C4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Alkenes and Cycloalkanes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382A243F-AB29-5F47-1953-7580B7AD4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1428750"/>
            <a:ext cx="7810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/>
              <a:t>Isomers from different Homologous Series</a:t>
            </a:r>
          </a:p>
        </p:txBody>
      </p:sp>
      <p:sp>
        <p:nvSpPr>
          <p:cNvPr id="29702" name="AutoShape 6">
            <a:extLst>
              <a:ext uri="{FF2B5EF4-FFF2-40B4-BE49-F238E27FC236}">
                <a16:creationId xmlns:a16="http://schemas.microsoft.com/office/drawing/2014/main" id="{7AF8D795-4CDE-5B20-DD11-7D86F6F9E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50" y="2781300"/>
            <a:ext cx="2819400" cy="2762250"/>
          </a:xfrm>
          <a:prstGeom prst="sun">
            <a:avLst>
              <a:gd name="adj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800" b="1">
                <a:solidFill>
                  <a:srgbClr val="040404"/>
                </a:solidFill>
              </a:rPr>
              <a:t>C</a:t>
            </a:r>
            <a:r>
              <a:rPr lang="en-GB" altLang="en-US" sz="2800" b="1" baseline="-25000">
                <a:solidFill>
                  <a:srgbClr val="040404"/>
                </a:solidFill>
              </a:rPr>
              <a:t>n</a:t>
            </a:r>
            <a:r>
              <a:rPr lang="en-GB" altLang="en-US" sz="2800" b="1">
                <a:solidFill>
                  <a:srgbClr val="040404"/>
                </a:solidFill>
              </a:rPr>
              <a:t>H</a:t>
            </a:r>
            <a:r>
              <a:rPr lang="en-GB" altLang="en-US" sz="2800" b="1" baseline="-25000">
                <a:solidFill>
                  <a:srgbClr val="040404"/>
                </a:solidFill>
              </a:rPr>
              <a:t>2n</a:t>
            </a:r>
          </a:p>
        </p:txBody>
      </p:sp>
      <p:sp>
        <p:nvSpPr>
          <p:cNvPr id="29703" name="Freeform 7">
            <a:extLst>
              <a:ext uri="{FF2B5EF4-FFF2-40B4-BE49-F238E27FC236}">
                <a16:creationId xmlns:a16="http://schemas.microsoft.com/office/drawing/2014/main" id="{C42C25D1-ADEB-91B8-0393-D609DEF445BF}"/>
              </a:ext>
            </a:extLst>
          </p:cNvPr>
          <p:cNvSpPr>
            <a:spLocks/>
          </p:cNvSpPr>
          <p:nvPr/>
        </p:nvSpPr>
        <p:spPr bwMode="auto">
          <a:xfrm>
            <a:off x="2933700" y="2952750"/>
            <a:ext cx="1809750" cy="514350"/>
          </a:xfrm>
          <a:custGeom>
            <a:avLst/>
            <a:gdLst>
              <a:gd name="T0" fmla="*/ 0 w 1140"/>
              <a:gd name="T1" fmla="*/ 324 h 324"/>
              <a:gd name="T2" fmla="*/ 60 w 1140"/>
              <a:gd name="T3" fmla="*/ 180 h 324"/>
              <a:gd name="T4" fmla="*/ 108 w 1140"/>
              <a:gd name="T5" fmla="*/ 60 h 324"/>
              <a:gd name="T6" fmla="*/ 216 w 1140"/>
              <a:gd name="T7" fmla="*/ 0 h 324"/>
              <a:gd name="T8" fmla="*/ 576 w 1140"/>
              <a:gd name="T9" fmla="*/ 48 h 324"/>
              <a:gd name="T10" fmla="*/ 696 w 1140"/>
              <a:gd name="T11" fmla="*/ 120 h 324"/>
              <a:gd name="T12" fmla="*/ 732 w 1140"/>
              <a:gd name="T13" fmla="*/ 132 h 324"/>
              <a:gd name="T14" fmla="*/ 840 w 1140"/>
              <a:gd name="T15" fmla="*/ 204 h 324"/>
              <a:gd name="T16" fmla="*/ 1032 w 1140"/>
              <a:gd name="T17" fmla="*/ 264 h 324"/>
              <a:gd name="T18" fmla="*/ 1140 w 1140"/>
              <a:gd name="T19" fmla="*/ 252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40" h="324">
                <a:moveTo>
                  <a:pt x="0" y="324"/>
                </a:moveTo>
                <a:cubicBezTo>
                  <a:pt x="30" y="279"/>
                  <a:pt x="43" y="231"/>
                  <a:pt x="60" y="180"/>
                </a:cubicBezTo>
                <a:cubicBezTo>
                  <a:pt x="74" y="138"/>
                  <a:pt x="75" y="93"/>
                  <a:pt x="108" y="60"/>
                </a:cubicBezTo>
                <a:cubicBezTo>
                  <a:pt x="137" y="31"/>
                  <a:pt x="182" y="22"/>
                  <a:pt x="216" y="0"/>
                </a:cubicBezTo>
                <a:cubicBezTo>
                  <a:pt x="329" y="6"/>
                  <a:pt x="466" y="1"/>
                  <a:pt x="576" y="48"/>
                </a:cubicBezTo>
                <a:cubicBezTo>
                  <a:pt x="619" y="66"/>
                  <a:pt x="652" y="105"/>
                  <a:pt x="696" y="120"/>
                </a:cubicBezTo>
                <a:cubicBezTo>
                  <a:pt x="708" y="124"/>
                  <a:pt x="721" y="126"/>
                  <a:pt x="732" y="132"/>
                </a:cubicBezTo>
                <a:cubicBezTo>
                  <a:pt x="770" y="153"/>
                  <a:pt x="799" y="190"/>
                  <a:pt x="840" y="204"/>
                </a:cubicBezTo>
                <a:cubicBezTo>
                  <a:pt x="904" y="225"/>
                  <a:pt x="968" y="243"/>
                  <a:pt x="1032" y="264"/>
                </a:cubicBezTo>
                <a:cubicBezTo>
                  <a:pt x="1132" y="252"/>
                  <a:pt x="1096" y="252"/>
                  <a:pt x="1140" y="252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4" name="Freeform 8">
            <a:extLst>
              <a:ext uri="{FF2B5EF4-FFF2-40B4-BE49-F238E27FC236}">
                <a16:creationId xmlns:a16="http://schemas.microsoft.com/office/drawing/2014/main" id="{91DF3DB3-9A7E-8853-680B-7D13D34C8D39}"/>
              </a:ext>
            </a:extLst>
          </p:cNvPr>
          <p:cNvSpPr>
            <a:spLocks/>
          </p:cNvSpPr>
          <p:nvPr/>
        </p:nvSpPr>
        <p:spPr bwMode="auto">
          <a:xfrm>
            <a:off x="2514600" y="4972050"/>
            <a:ext cx="2076450" cy="1200150"/>
          </a:xfrm>
          <a:custGeom>
            <a:avLst/>
            <a:gdLst>
              <a:gd name="T0" fmla="*/ 312 w 1308"/>
              <a:gd name="T1" fmla="*/ 0 h 756"/>
              <a:gd name="T2" fmla="*/ 228 w 1308"/>
              <a:gd name="T3" fmla="*/ 96 h 756"/>
              <a:gd name="T4" fmla="*/ 144 w 1308"/>
              <a:gd name="T5" fmla="*/ 192 h 756"/>
              <a:gd name="T6" fmla="*/ 120 w 1308"/>
              <a:gd name="T7" fmla="*/ 228 h 756"/>
              <a:gd name="T8" fmla="*/ 84 w 1308"/>
              <a:gd name="T9" fmla="*/ 252 h 756"/>
              <a:gd name="T10" fmla="*/ 36 w 1308"/>
              <a:gd name="T11" fmla="*/ 324 h 756"/>
              <a:gd name="T12" fmla="*/ 12 w 1308"/>
              <a:gd name="T13" fmla="*/ 396 h 756"/>
              <a:gd name="T14" fmla="*/ 0 w 1308"/>
              <a:gd name="T15" fmla="*/ 432 h 756"/>
              <a:gd name="T16" fmla="*/ 72 w 1308"/>
              <a:gd name="T17" fmla="*/ 636 h 756"/>
              <a:gd name="T18" fmla="*/ 348 w 1308"/>
              <a:gd name="T19" fmla="*/ 756 h 756"/>
              <a:gd name="T20" fmla="*/ 588 w 1308"/>
              <a:gd name="T21" fmla="*/ 744 h 756"/>
              <a:gd name="T22" fmla="*/ 756 w 1308"/>
              <a:gd name="T23" fmla="*/ 708 h 756"/>
              <a:gd name="T24" fmla="*/ 900 w 1308"/>
              <a:gd name="T25" fmla="*/ 636 h 756"/>
              <a:gd name="T26" fmla="*/ 960 w 1308"/>
              <a:gd name="T27" fmla="*/ 564 h 756"/>
              <a:gd name="T28" fmla="*/ 996 w 1308"/>
              <a:gd name="T29" fmla="*/ 492 h 756"/>
              <a:gd name="T30" fmla="*/ 1080 w 1308"/>
              <a:gd name="T31" fmla="*/ 384 h 756"/>
              <a:gd name="T32" fmla="*/ 1152 w 1308"/>
              <a:gd name="T33" fmla="*/ 276 h 756"/>
              <a:gd name="T34" fmla="*/ 1308 w 1308"/>
              <a:gd name="T35" fmla="*/ 192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08" h="756">
                <a:moveTo>
                  <a:pt x="312" y="0"/>
                </a:moveTo>
                <a:cubicBezTo>
                  <a:pt x="256" y="84"/>
                  <a:pt x="288" y="56"/>
                  <a:pt x="228" y="96"/>
                </a:cubicBezTo>
                <a:cubicBezTo>
                  <a:pt x="172" y="180"/>
                  <a:pt x="204" y="152"/>
                  <a:pt x="144" y="192"/>
                </a:cubicBezTo>
                <a:cubicBezTo>
                  <a:pt x="136" y="204"/>
                  <a:pt x="130" y="218"/>
                  <a:pt x="120" y="228"/>
                </a:cubicBezTo>
                <a:cubicBezTo>
                  <a:pt x="110" y="238"/>
                  <a:pt x="93" y="241"/>
                  <a:pt x="84" y="252"/>
                </a:cubicBezTo>
                <a:cubicBezTo>
                  <a:pt x="65" y="274"/>
                  <a:pt x="52" y="300"/>
                  <a:pt x="36" y="324"/>
                </a:cubicBezTo>
                <a:cubicBezTo>
                  <a:pt x="22" y="345"/>
                  <a:pt x="20" y="372"/>
                  <a:pt x="12" y="396"/>
                </a:cubicBezTo>
                <a:cubicBezTo>
                  <a:pt x="8" y="408"/>
                  <a:pt x="0" y="432"/>
                  <a:pt x="0" y="432"/>
                </a:cubicBezTo>
                <a:cubicBezTo>
                  <a:pt x="10" y="483"/>
                  <a:pt x="28" y="597"/>
                  <a:pt x="72" y="636"/>
                </a:cubicBezTo>
                <a:cubicBezTo>
                  <a:pt x="148" y="703"/>
                  <a:pt x="252" y="732"/>
                  <a:pt x="348" y="756"/>
                </a:cubicBezTo>
                <a:cubicBezTo>
                  <a:pt x="428" y="752"/>
                  <a:pt x="508" y="751"/>
                  <a:pt x="588" y="744"/>
                </a:cubicBezTo>
                <a:cubicBezTo>
                  <a:pt x="641" y="740"/>
                  <a:pt x="703" y="716"/>
                  <a:pt x="756" y="708"/>
                </a:cubicBezTo>
                <a:cubicBezTo>
                  <a:pt x="802" y="677"/>
                  <a:pt x="854" y="667"/>
                  <a:pt x="900" y="636"/>
                </a:cubicBezTo>
                <a:cubicBezTo>
                  <a:pt x="960" y="547"/>
                  <a:pt x="883" y="656"/>
                  <a:pt x="960" y="564"/>
                </a:cubicBezTo>
                <a:cubicBezTo>
                  <a:pt x="1013" y="500"/>
                  <a:pt x="960" y="557"/>
                  <a:pt x="996" y="492"/>
                </a:cubicBezTo>
                <a:cubicBezTo>
                  <a:pt x="1073" y="353"/>
                  <a:pt x="1012" y="471"/>
                  <a:pt x="1080" y="384"/>
                </a:cubicBezTo>
                <a:cubicBezTo>
                  <a:pt x="1080" y="384"/>
                  <a:pt x="1140" y="294"/>
                  <a:pt x="1152" y="276"/>
                </a:cubicBezTo>
                <a:cubicBezTo>
                  <a:pt x="1193" y="215"/>
                  <a:pt x="1263" y="237"/>
                  <a:pt x="1308" y="192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5" name="AutoShape 9">
            <a:extLst>
              <a:ext uri="{FF2B5EF4-FFF2-40B4-BE49-F238E27FC236}">
                <a16:creationId xmlns:a16="http://schemas.microsoft.com/office/drawing/2014/main" id="{B36C2919-95AA-EA3A-44B4-86E9983B6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1050" y="2457450"/>
            <a:ext cx="2381250" cy="1524000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rgbClr val="04040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800" b="1">
                <a:solidFill>
                  <a:srgbClr val="040404"/>
                </a:solidFill>
              </a:rPr>
              <a:t>Alkenes</a:t>
            </a:r>
          </a:p>
        </p:txBody>
      </p:sp>
      <p:sp>
        <p:nvSpPr>
          <p:cNvPr id="29707" name="AutoShape 11">
            <a:extLst>
              <a:ext uri="{FF2B5EF4-FFF2-40B4-BE49-F238E27FC236}">
                <a16:creationId xmlns:a16="http://schemas.microsoft.com/office/drawing/2014/main" id="{1B61DB48-E092-3D08-BA71-106E66D30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650" y="4686300"/>
            <a:ext cx="2495550" cy="203835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800" b="1">
                <a:solidFill>
                  <a:srgbClr val="040404"/>
                </a:solidFill>
              </a:rPr>
              <a:t>Cyclo-</a:t>
            </a:r>
          </a:p>
          <a:p>
            <a:pPr algn="ctr"/>
            <a:r>
              <a:rPr lang="en-GB" altLang="en-US" sz="2800" b="1">
                <a:solidFill>
                  <a:srgbClr val="040404"/>
                </a:solidFill>
              </a:rPr>
              <a:t>alkanes</a:t>
            </a:r>
          </a:p>
        </p:txBody>
      </p:sp>
      <p:sp>
        <p:nvSpPr>
          <p:cNvPr id="29710" name="Text Box 14">
            <a:extLst>
              <a:ext uri="{FF2B5EF4-FFF2-40B4-BE49-F238E27FC236}">
                <a16:creationId xmlns:a16="http://schemas.microsoft.com/office/drawing/2014/main" id="{AF832D50-A729-B806-2DC7-F8549F91D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209800"/>
            <a:ext cx="2476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</a:rPr>
              <a:t>Unsaturated</a:t>
            </a:r>
          </a:p>
        </p:txBody>
      </p:sp>
      <p:sp>
        <p:nvSpPr>
          <p:cNvPr id="29711" name="Text Box 15">
            <a:extLst>
              <a:ext uri="{FF2B5EF4-FFF2-40B4-BE49-F238E27FC236}">
                <a16:creationId xmlns:a16="http://schemas.microsoft.com/office/drawing/2014/main" id="{28062175-D45D-973F-12C5-E33419D44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0" y="5949950"/>
            <a:ext cx="2476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</a:rPr>
              <a:t>Saturated</a:t>
            </a:r>
          </a:p>
        </p:txBody>
      </p:sp>
      <p:sp>
        <p:nvSpPr>
          <p:cNvPr id="29712" name="Text Box 16">
            <a:extLst>
              <a:ext uri="{FF2B5EF4-FFF2-40B4-BE49-F238E27FC236}">
                <a16:creationId xmlns:a16="http://schemas.microsoft.com/office/drawing/2014/main" id="{4AEAB4E5-A9D7-37D7-06E4-2EB27FA7F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900" y="2943225"/>
            <a:ext cx="1943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/>
              <a:t>C</a:t>
            </a:r>
            <a:r>
              <a:rPr lang="en-GB" altLang="en-US" sz="2800" b="1" baseline="-25000"/>
              <a:t>4</a:t>
            </a:r>
            <a:r>
              <a:rPr lang="en-GB" altLang="en-US" sz="2800" b="1"/>
              <a:t>H</a:t>
            </a:r>
            <a:r>
              <a:rPr lang="en-GB" altLang="en-US" sz="2800" b="1" baseline="-25000"/>
              <a:t>8</a:t>
            </a:r>
          </a:p>
        </p:txBody>
      </p:sp>
      <p:sp>
        <p:nvSpPr>
          <p:cNvPr id="29713" name="Text Box 17">
            <a:extLst>
              <a:ext uri="{FF2B5EF4-FFF2-40B4-BE49-F238E27FC236}">
                <a16:creationId xmlns:a16="http://schemas.microsoft.com/office/drawing/2014/main" id="{269ADE56-52D9-E1E9-7DE7-29588E56C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900" y="5654675"/>
            <a:ext cx="165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/>
              <a:t>C</a:t>
            </a:r>
            <a:r>
              <a:rPr lang="en-GB" altLang="en-US" sz="2800" b="1" baseline="-25000"/>
              <a:t>4</a:t>
            </a:r>
            <a:r>
              <a:rPr lang="en-GB" altLang="en-US" sz="2800" b="1"/>
              <a:t>H</a:t>
            </a:r>
            <a:r>
              <a:rPr lang="en-GB" altLang="en-US" sz="2800" b="1" baseline="-2500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  <p:bldP spid="29705" grpId="0" animBg="1"/>
      <p:bldP spid="29707" grpId="0" animBg="1"/>
      <p:bldP spid="29710" grpId="0"/>
      <p:bldP spid="29711" grpId="0"/>
      <p:bldP spid="29712" grpId="0"/>
      <p:bldP spid="297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517A309-1C36-43AD-D163-504BCAEE62C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grpSp>
        <p:nvGrpSpPr>
          <p:cNvPr id="10244" name="Group 4">
            <a:extLst>
              <a:ext uri="{FF2B5EF4-FFF2-40B4-BE49-F238E27FC236}">
                <a16:creationId xmlns:a16="http://schemas.microsoft.com/office/drawing/2014/main" id="{95C8F47E-4BFD-0B4B-25EA-A4AF04FBD52F}"/>
              </a:ext>
            </a:extLst>
          </p:cNvPr>
          <p:cNvGrpSpPr>
            <a:grpSpLocks/>
          </p:cNvGrpSpPr>
          <p:nvPr/>
        </p:nvGrpSpPr>
        <p:grpSpPr bwMode="auto">
          <a:xfrm>
            <a:off x="2195513" y="333375"/>
            <a:ext cx="4105275" cy="2374900"/>
            <a:chOff x="1383" y="1570"/>
            <a:chExt cx="2586" cy="1950"/>
          </a:xfrm>
        </p:grpSpPr>
        <p:sp>
          <p:nvSpPr>
            <p:cNvPr id="10245" name="Oval 5">
              <a:extLst>
                <a:ext uri="{FF2B5EF4-FFF2-40B4-BE49-F238E27FC236}">
                  <a16:creationId xmlns:a16="http://schemas.microsoft.com/office/drawing/2014/main" id="{94444F26-8BA4-4774-5B4A-F7B918DC7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3" y="1570"/>
              <a:ext cx="2586" cy="195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0246" name="Text Box 6">
              <a:extLst>
                <a:ext uri="{FF2B5EF4-FFF2-40B4-BE49-F238E27FC236}">
                  <a16:creationId xmlns:a16="http://schemas.microsoft.com/office/drawing/2014/main" id="{52C1FC5F-4AF7-D5B0-D1D0-2D634B66EE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0" y="2250"/>
              <a:ext cx="991" cy="6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4800" b="1">
                  <a:solidFill>
                    <a:srgbClr val="FF0000"/>
                  </a:solidFill>
                </a:rPr>
                <a:t>C</a:t>
              </a:r>
              <a:r>
                <a:rPr lang="en-GB" altLang="en-US" sz="4800" b="1" baseline="-25000">
                  <a:solidFill>
                    <a:srgbClr val="FF0000"/>
                  </a:solidFill>
                </a:rPr>
                <a:t>4</a:t>
              </a:r>
              <a:r>
                <a:rPr lang="en-GB" altLang="en-US" sz="4800" b="1">
                  <a:solidFill>
                    <a:srgbClr val="FF0000"/>
                  </a:solidFill>
                </a:rPr>
                <a:t>H</a:t>
              </a:r>
              <a:r>
                <a:rPr lang="en-GB" altLang="en-US" sz="4800" b="1" baseline="-2500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10247" name="Line 7">
            <a:extLst>
              <a:ext uri="{FF2B5EF4-FFF2-40B4-BE49-F238E27FC236}">
                <a16:creationId xmlns:a16="http://schemas.microsoft.com/office/drawing/2014/main" id="{2C365F33-8AD0-FCE8-DC36-ED61DB9669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3213" y="2205038"/>
            <a:ext cx="936625" cy="647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8" name="Line 8">
            <a:extLst>
              <a:ext uri="{FF2B5EF4-FFF2-40B4-BE49-F238E27FC236}">
                <a16:creationId xmlns:a16="http://schemas.microsoft.com/office/drawing/2014/main" id="{7367E5F9-7D9E-46B1-C0FC-5900BDB44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3438" y="2133600"/>
            <a:ext cx="1368425" cy="7905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0249" name="Group 9">
            <a:extLst>
              <a:ext uri="{FF2B5EF4-FFF2-40B4-BE49-F238E27FC236}">
                <a16:creationId xmlns:a16="http://schemas.microsoft.com/office/drawing/2014/main" id="{ABAFEAB1-5506-6DE7-5C2A-0D1A3F69F6D7}"/>
              </a:ext>
            </a:extLst>
          </p:cNvPr>
          <p:cNvGrpSpPr>
            <a:grpSpLocks/>
          </p:cNvGrpSpPr>
          <p:nvPr/>
        </p:nvGrpSpPr>
        <p:grpSpPr bwMode="auto">
          <a:xfrm>
            <a:off x="6156325" y="2636838"/>
            <a:ext cx="2233613" cy="1008062"/>
            <a:chOff x="3696" y="2840"/>
            <a:chExt cx="1407" cy="635"/>
          </a:xfrm>
        </p:grpSpPr>
        <p:sp>
          <p:nvSpPr>
            <p:cNvPr id="10250" name="Text Box 10">
              <a:extLst>
                <a:ext uri="{FF2B5EF4-FFF2-40B4-BE49-F238E27FC236}">
                  <a16:creationId xmlns:a16="http://schemas.microsoft.com/office/drawing/2014/main" id="{97CDDCE2-AEC1-E5E9-15BE-207AB3A269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2840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CH</a:t>
              </a:r>
              <a:r>
                <a:rPr lang="en-GB" altLang="en-US" sz="2800" baseline="-25000"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10251" name="Text Box 11">
              <a:extLst>
                <a:ext uri="{FF2B5EF4-FFF2-40B4-BE49-F238E27FC236}">
                  <a16:creationId xmlns:a16="http://schemas.microsoft.com/office/drawing/2014/main" id="{065BE83C-4A39-0DFA-3060-5DD2CA3C7D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148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CH</a:t>
              </a:r>
              <a:r>
                <a:rPr lang="en-GB" altLang="en-US" sz="2800" baseline="-25000"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10252" name="Text Box 12">
              <a:extLst>
                <a:ext uri="{FF2B5EF4-FFF2-40B4-BE49-F238E27FC236}">
                  <a16:creationId xmlns:a16="http://schemas.microsoft.com/office/drawing/2014/main" id="{78DE634A-A950-9A8D-DA59-126AE7BBA1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3" y="3134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CH</a:t>
              </a:r>
              <a:r>
                <a:rPr lang="en-GB" altLang="en-US" sz="2800" baseline="-25000"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10253" name="Line 13">
              <a:extLst>
                <a:ext uri="{FF2B5EF4-FFF2-40B4-BE49-F238E27FC236}">
                  <a16:creationId xmlns:a16="http://schemas.microsoft.com/office/drawing/2014/main" id="{28F3EE33-CF16-5A0B-B802-F8138CA784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9" y="3293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54" name="Text Box 14">
              <a:extLst>
                <a:ext uri="{FF2B5EF4-FFF2-40B4-BE49-F238E27FC236}">
                  <a16:creationId xmlns:a16="http://schemas.microsoft.com/office/drawing/2014/main" id="{C0656B01-ED8B-7941-0D15-B4EAED0DA8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7" y="2840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CH</a:t>
              </a:r>
              <a:r>
                <a:rPr lang="en-GB" altLang="en-US" sz="2800" baseline="-25000"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10255" name="Line 15">
              <a:extLst>
                <a:ext uri="{FF2B5EF4-FFF2-40B4-BE49-F238E27FC236}">
                  <a16:creationId xmlns:a16="http://schemas.microsoft.com/office/drawing/2014/main" id="{63C47FD9-CF7C-72A4-3D62-2F09167C8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0" y="2976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56" name="Line 16">
              <a:extLst>
                <a:ext uri="{FF2B5EF4-FFF2-40B4-BE49-F238E27FC236}">
                  <a16:creationId xmlns:a16="http://schemas.microsoft.com/office/drawing/2014/main" id="{339F9802-4EBC-C12C-DA0C-41D65A4D9E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2" y="3033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57" name="Line 17">
              <a:extLst>
                <a:ext uri="{FF2B5EF4-FFF2-40B4-BE49-F238E27FC236}">
                  <a16:creationId xmlns:a16="http://schemas.microsoft.com/office/drawing/2014/main" id="{C6717B90-33CD-E9D8-0D46-78D30607F4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3" y="3067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258" name="Group 18">
            <a:extLst>
              <a:ext uri="{FF2B5EF4-FFF2-40B4-BE49-F238E27FC236}">
                <a16:creationId xmlns:a16="http://schemas.microsoft.com/office/drawing/2014/main" id="{2903C1B7-3A48-788E-B60A-95F4BE3ED8EC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2781300"/>
            <a:ext cx="4176713" cy="2351088"/>
            <a:chOff x="749" y="2251"/>
            <a:chExt cx="2631" cy="1481"/>
          </a:xfrm>
        </p:grpSpPr>
        <p:grpSp>
          <p:nvGrpSpPr>
            <p:cNvPr id="10259" name="Group 19">
              <a:extLst>
                <a:ext uri="{FF2B5EF4-FFF2-40B4-BE49-F238E27FC236}">
                  <a16:creationId xmlns:a16="http://schemas.microsoft.com/office/drawing/2014/main" id="{6EAA28ED-5AC7-2F3B-6161-3A568BDC69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99" y="2809"/>
              <a:ext cx="681" cy="327"/>
              <a:chOff x="1668" y="1853"/>
              <a:chExt cx="681" cy="327"/>
            </a:xfrm>
          </p:grpSpPr>
          <p:sp>
            <p:nvSpPr>
              <p:cNvPr id="10260" name="Line 20">
                <a:extLst>
                  <a:ext uri="{FF2B5EF4-FFF2-40B4-BE49-F238E27FC236}">
                    <a16:creationId xmlns:a16="http://schemas.microsoft.com/office/drawing/2014/main" id="{850DBEA6-2FEE-98A1-A354-3D932F9747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68" y="2013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61" name="Text Box 21">
                <a:extLst>
                  <a:ext uri="{FF2B5EF4-FFF2-40B4-BE49-F238E27FC236}">
                    <a16:creationId xmlns:a16="http://schemas.microsoft.com/office/drawing/2014/main" id="{B9CEDBAB-89BD-F01D-1E7E-FFF760D6B2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95" y="1853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</p:grpSp>
        <p:grpSp>
          <p:nvGrpSpPr>
            <p:cNvPr id="10262" name="Group 22">
              <a:extLst>
                <a:ext uri="{FF2B5EF4-FFF2-40B4-BE49-F238E27FC236}">
                  <a16:creationId xmlns:a16="http://schemas.microsoft.com/office/drawing/2014/main" id="{026D5EAE-BA42-6113-CBA9-DF20ABFD7D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55" y="2264"/>
              <a:ext cx="726" cy="1461"/>
              <a:chOff x="3606" y="1480"/>
              <a:chExt cx="726" cy="1461"/>
            </a:xfrm>
          </p:grpSpPr>
          <p:sp>
            <p:nvSpPr>
              <p:cNvPr id="10263" name="Text Box 23">
                <a:extLst>
                  <a:ext uri="{FF2B5EF4-FFF2-40B4-BE49-F238E27FC236}">
                    <a16:creationId xmlns:a16="http://schemas.microsoft.com/office/drawing/2014/main" id="{7CE07E47-B08A-DFA1-398D-B0E9534473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8" y="2069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10264" name="Line 24">
                <a:extLst>
                  <a:ext uri="{FF2B5EF4-FFF2-40B4-BE49-F238E27FC236}">
                    <a16:creationId xmlns:a16="http://schemas.microsoft.com/office/drawing/2014/main" id="{EC7ECC57-358F-7965-347F-3902F4BE05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06" y="2195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65" name="Line 25">
                <a:extLst>
                  <a:ext uri="{FF2B5EF4-FFF2-40B4-BE49-F238E27FC236}">
                    <a16:creationId xmlns:a16="http://schemas.microsoft.com/office/drawing/2014/main" id="{6B2AD95E-F961-FB8A-27AB-DCE13B3DEC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36" y="1774"/>
                <a:ext cx="0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66" name="Line 26">
                <a:extLst>
                  <a:ext uri="{FF2B5EF4-FFF2-40B4-BE49-F238E27FC236}">
                    <a16:creationId xmlns:a16="http://schemas.microsoft.com/office/drawing/2014/main" id="{C1EDE01B-486C-DEDA-29BA-5FB34C601B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14" y="2376"/>
                <a:ext cx="0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67" name="Text Box 27">
                <a:extLst>
                  <a:ext uri="{FF2B5EF4-FFF2-40B4-BE49-F238E27FC236}">
                    <a16:creationId xmlns:a16="http://schemas.microsoft.com/office/drawing/2014/main" id="{89C37CB9-FB95-8BE3-EA29-BCE32A6353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7" y="2614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10268" name="Text Box 28">
                <a:extLst>
                  <a:ext uri="{FF2B5EF4-FFF2-40B4-BE49-F238E27FC236}">
                    <a16:creationId xmlns:a16="http://schemas.microsoft.com/office/drawing/2014/main" id="{E3C56793-36CE-6AB7-65ED-15E139A4B7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8" y="1480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</p:grpSp>
        <p:sp>
          <p:nvSpPr>
            <p:cNvPr id="10269" name="Text Box 29">
              <a:extLst>
                <a:ext uri="{FF2B5EF4-FFF2-40B4-BE49-F238E27FC236}">
                  <a16:creationId xmlns:a16="http://schemas.microsoft.com/office/drawing/2014/main" id="{927213C1-B0C2-CECA-A181-3C4D35F24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1" y="2853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10270" name="Line 30">
              <a:extLst>
                <a:ext uri="{FF2B5EF4-FFF2-40B4-BE49-F238E27FC236}">
                  <a16:creationId xmlns:a16="http://schemas.microsoft.com/office/drawing/2014/main" id="{3F1FE1BF-5B5F-2F0E-025D-BC803D2F09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09" y="2558"/>
              <a:ext cx="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1" name="Text Box 31">
              <a:extLst>
                <a:ext uri="{FF2B5EF4-FFF2-40B4-BE49-F238E27FC236}">
                  <a16:creationId xmlns:a16="http://schemas.microsoft.com/office/drawing/2014/main" id="{4F618EC0-B18F-A03E-D7BD-AEF1D10149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1" y="2264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10272" name="Line 32">
              <a:extLst>
                <a:ext uri="{FF2B5EF4-FFF2-40B4-BE49-F238E27FC236}">
                  <a16:creationId xmlns:a16="http://schemas.microsoft.com/office/drawing/2014/main" id="{7C3E49A5-5795-08B2-C581-54E19781F9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" y="3012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3" name="Text Box 33">
              <a:extLst>
                <a:ext uri="{FF2B5EF4-FFF2-40B4-BE49-F238E27FC236}">
                  <a16:creationId xmlns:a16="http://schemas.microsoft.com/office/drawing/2014/main" id="{D6249964-DBAA-FBE5-4DC6-957079FD6C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5" y="2832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10274" name="Line 34">
              <a:extLst>
                <a:ext uri="{FF2B5EF4-FFF2-40B4-BE49-F238E27FC236}">
                  <a16:creationId xmlns:a16="http://schemas.microsoft.com/office/drawing/2014/main" id="{70E37406-7E95-2CB1-7C3B-1310763F83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7" y="2537"/>
              <a:ext cx="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5" name="Line 35">
              <a:extLst>
                <a:ext uri="{FF2B5EF4-FFF2-40B4-BE49-F238E27FC236}">
                  <a16:creationId xmlns:a16="http://schemas.microsoft.com/office/drawing/2014/main" id="{109DB3EA-9637-779C-58FE-ADCF2E7F87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7" y="3126"/>
              <a:ext cx="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6" name="Text Box 36">
              <a:extLst>
                <a:ext uri="{FF2B5EF4-FFF2-40B4-BE49-F238E27FC236}">
                  <a16:creationId xmlns:a16="http://schemas.microsoft.com/office/drawing/2014/main" id="{B708FF37-DA86-7B84-A55F-6A86B7953D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5" y="2251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10277" name="Text Box 37">
              <a:extLst>
                <a:ext uri="{FF2B5EF4-FFF2-40B4-BE49-F238E27FC236}">
                  <a16:creationId xmlns:a16="http://schemas.microsoft.com/office/drawing/2014/main" id="{10BDD28F-7ED3-BE93-6FF9-B250C3F7D5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9" y="3405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H</a:t>
              </a:r>
            </a:p>
          </p:txBody>
        </p:sp>
        <p:grpSp>
          <p:nvGrpSpPr>
            <p:cNvPr id="10278" name="Group 38">
              <a:extLst>
                <a:ext uri="{FF2B5EF4-FFF2-40B4-BE49-F238E27FC236}">
                  <a16:creationId xmlns:a16="http://schemas.microsoft.com/office/drawing/2014/main" id="{A0F8A1A6-FDD2-F151-050F-7F2D35F57F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1" y="2264"/>
              <a:ext cx="726" cy="1461"/>
              <a:chOff x="3606" y="1480"/>
              <a:chExt cx="726" cy="1461"/>
            </a:xfrm>
          </p:grpSpPr>
          <p:sp>
            <p:nvSpPr>
              <p:cNvPr id="10279" name="Text Box 39">
                <a:extLst>
                  <a:ext uri="{FF2B5EF4-FFF2-40B4-BE49-F238E27FC236}">
                    <a16:creationId xmlns:a16="http://schemas.microsoft.com/office/drawing/2014/main" id="{ABFFCF25-413C-1778-9C45-C6BE39B238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8" y="2069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10280" name="Line 40">
                <a:extLst>
                  <a:ext uri="{FF2B5EF4-FFF2-40B4-BE49-F238E27FC236}">
                    <a16:creationId xmlns:a16="http://schemas.microsoft.com/office/drawing/2014/main" id="{1C386CBA-8204-5028-4754-2E7D9B3566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06" y="2195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81" name="Line 41">
                <a:extLst>
                  <a:ext uri="{FF2B5EF4-FFF2-40B4-BE49-F238E27FC236}">
                    <a16:creationId xmlns:a16="http://schemas.microsoft.com/office/drawing/2014/main" id="{B335427E-BAA0-AC02-B7FA-7F4062DCCC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36" y="1774"/>
                <a:ext cx="0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82" name="Line 42">
                <a:extLst>
                  <a:ext uri="{FF2B5EF4-FFF2-40B4-BE49-F238E27FC236}">
                    <a16:creationId xmlns:a16="http://schemas.microsoft.com/office/drawing/2014/main" id="{A96151C1-0084-B077-C08B-6883D3A220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14" y="2376"/>
                <a:ext cx="0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83" name="Text Box 43">
                <a:extLst>
                  <a:ext uri="{FF2B5EF4-FFF2-40B4-BE49-F238E27FC236}">
                    <a16:creationId xmlns:a16="http://schemas.microsoft.com/office/drawing/2014/main" id="{F8CFBD8F-3CFC-B766-7F8A-2641C2DABB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7" y="2614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10284" name="Text Box 44">
                <a:extLst>
                  <a:ext uri="{FF2B5EF4-FFF2-40B4-BE49-F238E27FC236}">
                    <a16:creationId xmlns:a16="http://schemas.microsoft.com/office/drawing/2014/main" id="{C4315E4B-EE3B-D4C8-A292-D32850A27C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8" y="1480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</p:grpSp>
        <p:sp>
          <p:nvSpPr>
            <p:cNvPr id="10285" name="Line 45">
              <a:extLst>
                <a:ext uri="{FF2B5EF4-FFF2-40B4-BE49-F238E27FC236}">
                  <a16:creationId xmlns:a16="http://schemas.microsoft.com/office/drawing/2014/main" id="{9CE9B99E-E202-040D-E199-3FEAD6C13F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7" y="2938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86" name="Text Box 46">
            <a:extLst>
              <a:ext uri="{FF2B5EF4-FFF2-40B4-BE49-F238E27FC236}">
                <a16:creationId xmlns:a16="http://schemas.microsoft.com/office/drawing/2014/main" id="{94B1C6BD-24F7-7DF8-B586-16AD119A4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229225"/>
            <a:ext cx="127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/>
              <a:t>Butene</a:t>
            </a:r>
          </a:p>
        </p:txBody>
      </p:sp>
      <p:sp>
        <p:nvSpPr>
          <p:cNvPr id="10287" name="Text Box 47">
            <a:extLst>
              <a:ext uri="{FF2B5EF4-FFF2-40B4-BE49-F238E27FC236}">
                <a16:creationId xmlns:a16="http://schemas.microsoft.com/office/drawing/2014/main" id="{7F06D174-5B28-0F03-F3A0-0554A94B8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3716338"/>
            <a:ext cx="2078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/>
              <a:t>Cyclobutane</a:t>
            </a:r>
          </a:p>
        </p:txBody>
      </p:sp>
      <p:sp>
        <p:nvSpPr>
          <p:cNvPr id="10288" name="Oval 48">
            <a:extLst>
              <a:ext uri="{FF2B5EF4-FFF2-40B4-BE49-F238E27FC236}">
                <a16:creationId xmlns:a16="http://schemas.microsoft.com/office/drawing/2014/main" id="{D18EC881-2987-DFF6-E9C7-46EFB7B5C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73238"/>
            <a:ext cx="3168650" cy="908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/>
              <a:t>Unsaturated</a:t>
            </a:r>
          </a:p>
        </p:txBody>
      </p:sp>
      <p:sp>
        <p:nvSpPr>
          <p:cNvPr id="10290" name="Oval 50">
            <a:extLst>
              <a:ext uri="{FF2B5EF4-FFF2-40B4-BE49-F238E27FC236}">
                <a16:creationId xmlns:a16="http://schemas.microsoft.com/office/drawing/2014/main" id="{0E8391D1-7A14-1DC2-D998-DAEB66C61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1700213"/>
            <a:ext cx="3168650" cy="908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/>
              <a:t>Saturated</a:t>
            </a:r>
          </a:p>
        </p:txBody>
      </p:sp>
      <p:sp>
        <p:nvSpPr>
          <p:cNvPr id="10291" name="Line 51">
            <a:extLst>
              <a:ext uri="{FF2B5EF4-FFF2-40B4-BE49-F238E27FC236}">
                <a16:creationId xmlns:a16="http://schemas.microsoft.com/office/drawing/2014/main" id="{0AB3A8FA-9828-9D0D-E51E-C4BC960BAD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4292600"/>
            <a:ext cx="865187" cy="15843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93" name="Text Box 53">
            <a:extLst>
              <a:ext uri="{FF2B5EF4-FFF2-40B4-BE49-F238E27FC236}">
                <a16:creationId xmlns:a16="http://schemas.microsoft.com/office/drawing/2014/main" id="{D61A2DAE-F838-010E-28FB-E73C0F778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5775325"/>
            <a:ext cx="1987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b="1"/>
              <a:t>Reacts with</a:t>
            </a:r>
          </a:p>
          <a:p>
            <a:pPr algn="ctr"/>
            <a:r>
              <a:rPr lang="en-GB" altLang="en-US" b="1"/>
              <a:t>Bromine</a:t>
            </a:r>
          </a:p>
        </p:txBody>
      </p:sp>
      <p:sp>
        <p:nvSpPr>
          <p:cNvPr id="10294" name="Line 54">
            <a:extLst>
              <a:ext uri="{FF2B5EF4-FFF2-40B4-BE49-F238E27FC236}">
                <a16:creationId xmlns:a16="http://schemas.microsoft.com/office/drawing/2014/main" id="{C4ECC7D6-1B34-AC4D-3C39-5743D0B471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9925" y="4221163"/>
            <a:ext cx="144463" cy="863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95" name="Text Box 55">
            <a:extLst>
              <a:ext uri="{FF2B5EF4-FFF2-40B4-BE49-F238E27FC236}">
                <a16:creationId xmlns:a16="http://schemas.microsoft.com/office/drawing/2014/main" id="{E7C5596F-754C-E67B-90AA-38EF7BD63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4850" y="5049838"/>
            <a:ext cx="2819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b="1"/>
              <a:t>Unreactive</a:t>
            </a:r>
          </a:p>
          <a:p>
            <a:pPr algn="ctr"/>
            <a:r>
              <a:rPr lang="en-GB" altLang="en-US" b="1"/>
              <a:t>No Reaction with</a:t>
            </a:r>
          </a:p>
          <a:p>
            <a:pPr algn="ctr"/>
            <a:r>
              <a:rPr lang="en-GB" altLang="en-US" b="1"/>
              <a:t>Bromine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6" grpId="0"/>
      <p:bldP spid="10287" grpId="0"/>
      <p:bldP spid="10288" grpId="0" animBg="1"/>
      <p:bldP spid="10290" grpId="0" animBg="1"/>
      <p:bldP spid="10293" grpId="0"/>
      <p:bldP spid="102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B06592E-3D67-F43C-1F1F-D8EDE1409CA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</a:t>
            </a:r>
            <a:r>
              <a:rPr lang="en-GB" altLang="en-US" baseline="-25000"/>
              <a:t>5</a:t>
            </a:r>
            <a:r>
              <a:rPr lang="en-GB" altLang="en-US"/>
              <a:t>H</a:t>
            </a:r>
            <a:r>
              <a:rPr lang="en-GB" altLang="en-US" baseline="-25000"/>
              <a:t>10</a:t>
            </a:r>
            <a:endParaRPr lang="en-GB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1B43084-65FA-1AE3-6C71-6EFF6D32743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4114800"/>
            <a:ext cx="8540750" cy="1984375"/>
          </a:xfrm>
        </p:spPr>
        <p:txBody>
          <a:bodyPr/>
          <a:lstStyle/>
          <a:p>
            <a:r>
              <a:rPr lang="en-GB" altLang="en-US"/>
              <a:t>Describe how you could find out, which test tube contained pentene and which test tube contained cyclopentane</a:t>
            </a:r>
          </a:p>
        </p:txBody>
      </p:sp>
      <p:sp>
        <p:nvSpPr>
          <p:cNvPr id="13325" name="Text Box 13">
            <a:extLst>
              <a:ext uri="{FF2B5EF4-FFF2-40B4-BE49-F238E27FC236}">
                <a16:creationId xmlns:a16="http://schemas.microsoft.com/office/drawing/2014/main" id="{01F1E6A4-C160-A14B-866C-3A4A90C1B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81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A</a:t>
            </a:r>
          </a:p>
        </p:txBody>
      </p:sp>
      <p:sp>
        <p:nvSpPr>
          <p:cNvPr id="13326" name="Text Box 14">
            <a:extLst>
              <a:ext uri="{FF2B5EF4-FFF2-40B4-BE49-F238E27FC236}">
                <a16:creationId xmlns:a16="http://schemas.microsoft.com/office/drawing/2014/main" id="{51B55522-A47C-CC4D-C4BA-1340DA621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057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B</a:t>
            </a:r>
          </a:p>
        </p:txBody>
      </p:sp>
      <p:grpSp>
        <p:nvGrpSpPr>
          <p:cNvPr id="13332" name="Group 20">
            <a:extLst>
              <a:ext uri="{FF2B5EF4-FFF2-40B4-BE49-F238E27FC236}">
                <a16:creationId xmlns:a16="http://schemas.microsoft.com/office/drawing/2014/main" id="{ABFFC4D1-9737-4026-106E-B167B32CB5F6}"/>
              </a:ext>
            </a:extLst>
          </p:cNvPr>
          <p:cNvGrpSpPr>
            <a:grpSpLocks/>
          </p:cNvGrpSpPr>
          <p:nvPr/>
        </p:nvGrpSpPr>
        <p:grpSpPr bwMode="auto">
          <a:xfrm>
            <a:off x="2119313" y="1600200"/>
            <a:ext cx="490537" cy="1903413"/>
            <a:chOff x="1335" y="1008"/>
            <a:chExt cx="309" cy="1199"/>
          </a:xfrm>
        </p:grpSpPr>
        <p:sp>
          <p:nvSpPr>
            <p:cNvPr id="13328" name="Oval 16">
              <a:extLst>
                <a:ext uri="{FF2B5EF4-FFF2-40B4-BE49-F238E27FC236}">
                  <a16:creationId xmlns:a16="http://schemas.microsoft.com/office/drawing/2014/main" id="{80190418-D79C-EED8-EC25-B768EA9B3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5" y="1537"/>
              <a:ext cx="309" cy="66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3331" name="Group 19">
              <a:extLst>
                <a:ext uri="{FF2B5EF4-FFF2-40B4-BE49-F238E27FC236}">
                  <a16:creationId xmlns:a16="http://schemas.microsoft.com/office/drawing/2014/main" id="{C84CB462-47C3-85EB-3137-5E4E6A4491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008"/>
              <a:ext cx="289" cy="1199"/>
              <a:chOff x="1344" y="1008"/>
              <a:chExt cx="289" cy="1199"/>
            </a:xfrm>
          </p:grpSpPr>
          <p:sp>
            <p:nvSpPr>
              <p:cNvPr id="13316" name="Line 4">
                <a:extLst>
                  <a:ext uri="{FF2B5EF4-FFF2-40B4-BE49-F238E27FC236}">
                    <a16:creationId xmlns:a16="http://schemas.microsoft.com/office/drawing/2014/main" id="{EAD948EB-2A23-AD1A-27E0-15EC531DE6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44" y="1008"/>
                <a:ext cx="0" cy="10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17" name="Line 5">
                <a:extLst>
                  <a:ext uri="{FF2B5EF4-FFF2-40B4-BE49-F238E27FC236}">
                    <a16:creationId xmlns:a16="http://schemas.microsoft.com/office/drawing/2014/main" id="{A01C893A-5D06-4F8B-ADFB-57A4AB5BE7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1008"/>
                <a:ext cx="0" cy="10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18" name="Arc 6">
                <a:extLst>
                  <a:ext uri="{FF2B5EF4-FFF2-40B4-BE49-F238E27FC236}">
                    <a16:creationId xmlns:a16="http://schemas.microsoft.com/office/drawing/2014/main" id="{0D08BD66-8F73-E3CA-CE2E-B23E64D3F0CE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345" y="1954"/>
                <a:ext cx="288" cy="253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3 w 43200"/>
                  <a:gd name="T1" fmla="*/ 22788 h 22788"/>
                  <a:gd name="T2" fmla="*/ 43200 w 43200"/>
                  <a:gd name="T3" fmla="*/ 21600 h 22788"/>
                  <a:gd name="T4" fmla="*/ 21600 w 43200"/>
                  <a:gd name="T5" fmla="*/ 21600 h 22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788" fill="none" extrusionOk="0">
                    <a:moveTo>
                      <a:pt x="32" y="22788"/>
                    </a:moveTo>
                    <a:cubicBezTo>
                      <a:pt x="10" y="22392"/>
                      <a:pt x="0" y="2199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599"/>
                    </a:cubicBezTo>
                  </a:path>
                  <a:path w="43200" h="22788" stroke="0" extrusionOk="0">
                    <a:moveTo>
                      <a:pt x="32" y="22788"/>
                    </a:moveTo>
                    <a:cubicBezTo>
                      <a:pt x="10" y="22392"/>
                      <a:pt x="0" y="2199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29" name="Rectangle 17">
                <a:extLst>
                  <a:ext uri="{FF2B5EF4-FFF2-40B4-BE49-F238E27FC236}">
                    <a16:creationId xmlns:a16="http://schemas.microsoft.com/office/drawing/2014/main" id="{82DC4790-F32B-3D25-6C43-986716E387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4" y="1434"/>
                <a:ext cx="271" cy="3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13334" name="Group 22">
            <a:extLst>
              <a:ext uri="{FF2B5EF4-FFF2-40B4-BE49-F238E27FC236}">
                <a16:creationId xmlns:a16="http://schemas.microsoft.com/office/drawing/2014/main" id="{B708B3D3-381E-C04D-684F-D9E085D2AD37}"/>
              </a:ext>
            </a:extLst>
          </p:cNvPr>
          <p:cNvGrpSpPr>
            <a:grpSpLocks/>
          </p:cNvGrpSpPr>
          <p:nvPr/>
        </p:nvGrpSpPr>
        <p:grpSpPr bwMode="auto">
          <a:xfrm>
            <a:off x="2120900" y="2357438"/>
            <a:ext cx="490538" cy="1127125"/>
            <a:chOff x="1336" y="1485"/>
            <a:chExt cx="309" cy="710"/>
          </a:xfrm>
        </p:grpSpPr>
        <p:sp>
          <p:nvSpPr>
            <p:cNvPr id="13330" name="Oval 18">
              <a:extLst>
                <a:ext uri="{FF2B5EF4-FFF2-40B4-BE49-F238E27FC236}">
                  <a16:creationId xmlns:a16="http://schemas.microsoft.com/office/drawing/2014/main" id="{F75EDBCC-8DC4-6F24-2CB2-F0FFEA598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" y="1535"/>
              <a:ext cx="309" cy="660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3" name="Rectangle 21">
              <a:extLst>
                <a:ext uri="{FF2B5EF4-FFF2-40B4-BE49-F238E27FC236}">
                  <a16:creationId xmlns:a16="http://schemas.microsoft.com/office/drawing/2014/main" id="{ECC354FA-2D00-0477-BEF8-ED2C163D2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" y="1485"/>
              <a:ext cx="267" cy="2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3335" name="Group 23">
            <a:extLst>
              <a:ext uri="{FF2B5EF4-FFF2-40B4-BE49-F238E27FC236}">
                <a16:creationId xmlns:a16="http://schemas.microsoft.com/office/drawing/2014/main" id="{DC9C21A6-BDA9-D3D2-35C4-BFC0A1B5B089}"/>
              </a:ext>
            </a:extLst>
          </p:cNvPr>
          <p:cNvGrpSpPr>
            <a:grpSpLocks/>
          </p:cNvGrpSpPr>
          <p:nvPr/>
        </p:nvGrpSpPr>
        <p:grpSpPr bwMode="auto">
          <a:xfrm>
            <a:off x="6192838" y="1616075"/>
            <a:ext cx="490537" cy="1903413"/>
            <a:chOff x="1335" y="1008"/>
            <a:chExt cx="309" cy="1199"/>
          </a:xfrm>
        </p:grpSpPr>
        <p:sp>
          <p:nvSpPr>
            <p:cNvPr id="13336" name="Oval 24">
              <a:extLst>
                <a:ext uri="{FF2B5EF4-FFF2-40B4-BE49-F238E27FC236}">
                  <a16:creationId xmlns:a16="http://schemas.microsoft.com/office/drawing/2014/main" id="{6D2AA246-EF1B-6CA4-C404-E889C97EE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5" y="1537"/>
              <a:ext cx="309" cy="66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3337" name="Group 25">
              <a:extLst>
                <a:ext uri="{FF2B5EF4-FFF2-40B4-BE49-F238E27FC236}">
                  <a16:creationId xmlns:a16="http://schemas.microsoft.com/office/drawing/2014/main" id="{1E19A91A-1991-E01A-7939-8956339EC7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008"/>
              <a:ext cx="289" cy="1199"/>
              <a:chOff x="1344" y="1008"/>
              <a:chExt cx="289" cy="1199"/>
            </a:xfrm>
          </p:grpSpPr>
          <p:sp>
            <p:nvSpPr>
              <p:cNvPr id="13338" name="Line 26">
                <a:extLst>
                  <a:ext uri="{FF2B5EF4-FFF2-40B4-BE49-F238E27FC236}">
                    <a16:creationId xmlns:a16="http://schemas.microsoft.com/office/drawing/2014/main" id="{AA0AAEF3-F1E1-2322-42D6-0C5F2AA055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44" y="1008"/>
                <a:ext cx="0" cy="10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39" name="Line 27">
                <a:extLst>
                  <a:ext uri="{FF2B5EF4-FFF2-40B4-BE49-F238E27FC236}">
                    <a16:creationId xmlns:a16="http://schemas.microsoft.com/office/drawing/2014/main" id="{BAEAE946-84B1-F929-A21C-541FF8ED10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1008"/>
                <a:ext cx="0" cy="10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40" name="Arc 28">
                <a:extLst>
                  <a:ext uri="{FF2B5EF4-FFF2-40B4-BE49-F238E27FC236}">
                    <a16:creationId xmlns:a16="http://schemas.microsoft.com/office/drawing/2014/main" id="{35364FED-0DBD-A0C7-4F42-F25E38F90757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345" y="1954"/>
                <a:ext cx="288" cy="253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3 w 43200"/>
                  <a:gd name="T1" fmla="*/ 22788 h 22788"/>
                  <a:gd name="T2" fmla="*/ 43200 w 43200"/>
                  <a:gd name="T3" fmla="*/ 21600 h 22788"/>
                  <a:gd name="T4" fmla="*/ 21600 w 43200"/>
                  <a:gd name="T5" fmla="*/ 21600 h 22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788" fill="none" extrusionOk="0">
                    <a:moveTo>
                      <a:pt x="32" y="22788"/>
                    </a:moveTo>
                    <a:cubicBezTo>
                      <a:pt x="10" y="22392"/>
                      <a:pt x="0" y="2199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599"/>
                    </a:cubicBezTo>
                  </a:path>
                  <a:path w="43200" h="22788" stroke="0" extrusionOk="0">
                    <a:moveTo>
                      <a:pt x="32" y="22788"/>
                    </a:moveTo>
                    <a:cubicBezTo>
                      <a:pt x="10" y="22392"/>
                      <a:pt x="0" y="2199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41" name="Rectangle 29">
                <a:extLst>
                  <a:ext uri="{FF2B5EF4-FFF2-40B4-BE49-F238E27FC236}">
                    <a16:creationId xmlns:a16="http://schemas.microsoft.com/office/drawing/2014/main" id="{324EDF13-8AAD-8678-23DE-E2A6E1329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4" y="1434"/>
                <a:ext cx="271" cy="3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13342" name="Text Box 30">
            <a:extLst>
              <a:ext uri="{FF2B5EF4-FFF2-40B4-BE49-F238E27FC236}">
                <a16:creationId xmlns:a16="http://schemas.microsoft.com/office/drawing/2014/main" id="{77ADA7CB-0CE6-2609-E085-22FE247FD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448050"/>
            <a:ext cx="150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Pentene</a:t>
            </a:r>
          </a:p>
        </p:txBody>
      </p:sp>
      <p:sp>
        <p:nvSpPr>
          <p:cNvPr id="13343" name="Text Box 31">
            <a:extLst>
              <a:ext uri="{FF2B5EF4-FFF2-40B4-BE49-F238E27FC236}">
                <a16:creationId xmlns:a16="http://schemas.microsoft.com/office/drawing/2014/main" id="{943EA589-BBD6-95C7-9194-BF4F774A8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3454400"/>
            <a:ext cx="235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Cyclopentane</a:t>
            </a:r>
          </a:p>
        </p:txBody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0F809299-47F3-74DC-BD92-CE7CED225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5783263"/>
            <a:ext cx="7959725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</a:pPr>
            <a:r>
              <a:rPr lang="en-GB" alt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Only Tube A decolourised bromine water.</a:t>
            </a:r>
          </a:p>
          <a:p>
            <a:endParaRPr lang="en-GB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3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3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3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3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32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3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3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3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3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42" grpId="0"/>
      <p:bldP spid="13343" grpId="0"/>
      <p:bldP spid="184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FFC256E-3CD4-883E-C4AA-1D2C0D59C1B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339975" y="228600"/>
            <a:ext cx="4537075" cy="1112838"/>
          </a:xfrm>
          <a:solidFill>
            <a:schemeClr val="folHlink"/>
          </a:solidFill>
        </p:spPr>
        <p:txBody>
          <a:bodyPr/>
          <a:lstStyle/>
          <a:p>
            <a:r>
              <a:rPr lang="en-GB" altLang="en-US"/>
              <a:t>Bromine Water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71A5FD8-D620-77AB-4E11-102ED12C48F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1900238"/>
          </a:xfrm>
        </p:spPr>
        <p:txBody>
          <a:bodyPr/>
          <a:lstStyle/>
          <a:p>
            <a:r>
              <a:rPr lang="en-GB" altLang="en-US" sz="2800"/>
              <a:t>Alkenes react with Bromine water.</a:t>
            </a:r>
          </a:p>
          <a:p>
            <a:r>
              <a:rPr lang="en-GB" altLang="en-US" sz="2800"/>
              <a:t>The bromine water changes from brown to clear.</a:t>
            </a:r>
          </a:p>
          <a:p>
            <a:r>
              <a:rPr lang="en-GB" altLang="en-US" sz="2800"/>
              <a:t>Tube A must contain Pentene</a:t>
            </a:r>
          </a:p>
        </p:txBody>
      </p:sp>
      <p:grpSp>
        <p:nvGrpSpPr>
          <p:cNvPr id="13344" name="Group 32">
            <a:extLst>
              <a:ext uri="{FF2B5EF4-FFF2-40B4-BE49-F238E27FC236}">
                <a16:creationId xmlns:a16="http://schemas.microsoft.com/office/drawing/2014/main" id="{FD137B78-5318-225D-BA71-2B808864DAEA}"/>
              </a:ext>
            </a:extLst>
          </p:cNvPr>
          <p:cNvGrpSpPr>
            <a:grpSpLocks/>
          </p:cNvGrpSpPr>
          <p:nvPr/>
        </p:nvGrpSpPr>
        <p:grpSpPr bwMode="auto">
          <a:xfrm>
            <a:off x="2020888" y="3749675"/>
            <a:ext cx="490537" cy="1903413"/>
            <a:chOff x="1335" y="1008"/>
            <a:chExt cx="309" cy="1199"/>
          </a:xfrm>
        </p:grpSpPr>
        <p:sp>
          <p:nvSpPr>
            <p:cNvPr id="13345" name="Oval 33">
              <a:extLst>
                <a:ext uri="{FF2B5EF4-FFF2-40B4-BE49-F238E27FC236}">
                  <a16:creationId xmlns:a16="http://schemas.microsoft.com/office/drawing/2014/main" id="{EEE9A375-3F70-CD6C-1CF5-24ACD73D3B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5" y="1537"/>
              <a:ext cx="309" cy="66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3346" name="Group 34">
              <a:extLst>
                <a:ext uri="{FF2B5EF4-FFF2-40B4-BE49-F238E27FC236}">
                  <a16:creationId xmlns:a16="http://schemas.microsoft.com/office/drawing/2014/main" id="{F7391C28-88FB-0EDC-513E-3E35D56F3F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008"/>
              <a:ext cx="289" cy="1199"/>
              <a:chOff x="1344" y="1008"/>
              <a:chExt cx="289" cy="1199"/>
            </a:xfrm>
          </p:grpSpPr>
          <p:sp>
            <p:nvSpPr>
              <p:cNvPr id="13347" name="Line 35">
                <a:extLst>
                  <a:ext uri="{FF2B5EF4-FFF2-40B4-BE49-F238E27FC236}">
                    <a16:creationId xmlns:a16="http://schemas.microsoft.com/office/drawing/2014/main" id="{B48240E0-2D52-C7EF-CEDF-8718F40E46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44" y="1008"/>
                <a:ext cx="0" cy="10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48" name="Line 36">
                <a:extLst>
                  <a:ext uri="{FF2B5EF4-FFF2-40B4-BE49-F238E27FC236}">
                    <a16:creationId xmlns:a16="http://schemas.microsoft.com/office/drawing/2014/main" id="{D378643D-5B93-6129-77E0-AC909993F6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1008"/>
                <a:ext cx="0" cy="10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49" name="Arc 37">
                <a:extLst>
                  <a:ext uri="{FF2B5EF4-FFF2-40B4-BE49-F238E27FC236}">
                    <a16:creationId xmlns:a16="http://schemas.microsoft.com/office/drawing/2014/main" id="{DCC75F71-1BD5-A4B0-B127-C34D70FB2D3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345" y="1954"/>
                <a:ext cx="288" cy="253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3 w 43200"/>
                  <a:gd name="T1" fmla="*/ 22788 h 22788"/>
                  <a:gd name="T2" fmla="*/ 43200 w 43200"/>
                  <a:gd name="T3" fmla="*/ 21600 h 22788"/>
                  <a:gd name="T4" fmla="*/ 21600 w 43200"/>
                  <a:gd name="T5" fmla="*/ 21600 h 22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788" fill="none" extrusionOk="0">
                    <a:moveTo>
                      <a:pt x="32" y="22788"/>
                    </a:moveTo>
                    <a:cubicBezTo>
                      <a:pt x="10" y="22392"/>
                      <a:pt x="0" y="2199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599"/>
                    </a:cubicBezTo>
                  </a:path>
                  <a:path w="43200" h="22788" stroke="0" extrusionOk="0">
                    <a:moveTo>
                      <a:pt x="32" y="22788"/>
                    </a:moveTo>
                    <a:cubicBezTo>
                      <a:pt x="10" y="22392"/>
                      <a:pt x="0" y="2199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50" name="Rectangle 38">
                <a:extLst>
                  <a:ext uri="{FF2B5EF4-FFF2-40B4-BE49-F238E27FC236}">
                    <a16:creationId xmlns:a16="http://schemas.microsoft.com/office/drawing/2014/main" id="{5B7BD9E2-2656-A6C1-0D3B-AF701233DE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4" y="1434"/>
                <a:ext cx="271" cy="3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13358" name="Group 46">
            <a:extLst>
              <a:ext uri="{FF2B5EF4-FFF2-40B4-BE49-F238E27FC236}">
                <a16:creationId xmlns:a16="http://schemas.microsoft.com/office/drawing/2014/main" id="{D3850E70-D240-2BBF-A479-6D4476BEFE29}"/>
              </a:ext>
            </a:extLst>
          </p:cNvPr>
          <p:cNvGrpSpPr>
            <a:grpSpLocks/>
          </p:cNvGrpSpPr>
          <p:nvPr/>
        </p:nvGrpSpPr>
        <p:grpSpPr bwMode="auto">
          <a:xfrm>
            <a:off x="5703888" y="3775075"/>
            <a:ext cx="490537" cy="1903413"/>
            <a:chOff x="3593" y="2426"/>
            <a:chExt cx="309" cy="1199"/>
          </a:xfrm>
        </p:grpSpPr>
        <p:sp>
          <p:nvSpPr>
            <p:cNvPr id="13352" name="Oval 40">
              <a:extLst>
                <a:ext uri="{FF2B5EF4-FFF2-40B4-BE49-F238E27FC236}">
                  <a16:creationId xmlns:a16="http://schemas.microsoft.com/office/drawing/2014/main" id="{A87A292B-3332-D92D-8342-FC638ED9F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3" y="2955"/>
              <a:ext cx="309" cy="660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3353" name="Group 41">
              <a:extLst>
                <a:ext uri="{FF2B5EF4-FFF2-40B4-BE49-F238E27FC236}">
                  <a16:creationId xmlns:a16="http://schemas.microsoft.com/office/drawing/2014/main" id="{2C22D0BA-EB7D-2D96-A4F3-143F64D705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2" y="2426"/>
              <a:ext cx="289" cy="1199"/>
              <a:chOff x="1344" y="1008"/>
              <a:chExt cx="289" cy="1199"/>
            </a:xfrm>
          </p:grpSpPr>
          <p:sp>
            <p:nvSpPr>
              <p:cNvPr id="13354" name="Line 42">
                <a:extLst>
                  <a:ext uri="{FF2B5EF4-FFF2-40B4-BE49-F238E27FC236}">
                    <a16:creationId xmlns:a16="http://schemas.microsoft.com/office/drawing/2014/main" id="{F01A7DCD-1096-4078-6C8A-C83D06D266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44" y="1008"/>
                <a:ext cx="0" cy="10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55" name="Line 43">
                <a:extLst>
                  <a:ext uri="{FF2B5EF4-FFF2-40B4-BE49-F238E27FC236}">
                    <a16:creationId xmlns:a16="http://schemas.microsoft.com/office/drawing/2014/main" id="{9FF0D3E4-B3DC-E72E-C695-370559D137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1008"/>
                <a:ext cx="0" cy="10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56" name="Arc 44">
                <a:extLst>
                  <a:ext uri="{FF2B5EF4-FFF2-40B4-BE49-F238E27FC236}">
                    <a16:creationId xmlns:a16="http://schemas.microsoft.com/office/drawing/2014/main" id="{30C2109C-B65D-0911-B09A-9740C876B3B6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345" y="1954"/>
                <a:ext cx="288" cy="253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3 w 43200"/>
                  <a:gd name="T1" fmla="*/ 22788 h 22788"/>
                  <a:gd name="T2" fmla="*/ 43200 w 43200"/>
                  <a:gd name="T3" fmla="*/ 21600 h 22788"/>
                  <a:gd name="T4" fmla="*/ 21600 w 43200"/>
                  <a:gd name="T5" fmla="*/ 21600 h 22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788" fill="none" extrusionOk="0">
                    <a:moveTo>
                      <a:pt x="32" y="22788"/>
                    </a:moveTo>
                    <a:cubicBezTo>
                      <a:pt x="10" y="22392"/>
                      <a:pt x="0" y="2199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599"/>
                    </a:cubicBezTo>
                  </a:path>
                  <a:path w="43200" h="22788" stroke="0" extrusionOk="0">
                    <a:moveTo>
                      <a:pt x="32" y="22788"/>
                    </a:moveTo>
                    <a:cubicBezTo>
                      <a:pt x="10" y="22392"/>
                      <a:pt x="0" y="2199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57" name="Rectangle 45">
                <a:extLst>
                  <a:ext uri="{FF2B5EF4-FFF2-40B4-BE49-F238E27FC236}">
                    <a16:creationId xmlns:a16="http://schemas.microsoft.com/office/drawing/2014/main" id="{D71FE068-35B3-8811-2056-18E0A17CA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4" y="1434"/>
                <a:ext cx="271" cy="3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13359" name="Rectangle 47">
            <a:extLst>
              <a:ext uri="{FF2B5EF4-FFF2-40B4-BE49-F238E27FC236}">
                <a16:creationId xmlns:a16="http://schemas.microsoft.com/office/drawing/2014/main" id="{7CC44C2D-1E8C-AFB8-1991-27375E2BC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4724400"/>
            <a:ext cx="476250" cy="2095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60" name="Line 48">
            <a:extLst>
              <a:ext uri="{FF2B5EF4-FFF2-40B4-BE49-F238E27FC236}">
                <a16:creationId xmlns:a16="http://schemas.microsoft.com/office/drawing/2014/main" id="{0E58920B-0A12-A0D6-A369-6CE33BDBBD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12900" y="4603750"/>
            <a:ext cx="47625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61" name="Line 49">
            <a:extLst>
              <a:ext uri="{FF2B5EF4-FFF2-40B4-BE49-F238E27FC236}">
                <a16:creationId xmlns:a16="http://schemas.microsoft.com/office/drawing/2014/main" id="{3DF7DC01-4350-3225-2037-ACA654CE11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92250" y="5359400"/>
            <a:ext cx="781050" cy="120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62" name="Text Box 50">
            <a:extLst>
              <a:ext uri="{FF2B5EF4-FFF2-40B4-BE49-F238E27FC236}">
                <a16:creationId xmlns:a16="http://schemas.microsoft.com/office/drawing/2014/main" id="{4F3B2743-E81B-E8BF-4431-5516E97A6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00" y="4254500"/>
            <a:ext cx="1384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Alkene</a:t>
            </a:r>
          </a:p>
        </p:txBody>
      </p:sp>
      <p:sp>
        <p:nvSpPr>
          <p:cNvPr id="13363" name="Text Box 51">
            <a:extLst>
              <a:ext uri="{FF2B5EF4-FFF2-40B4-BE49-F238E27FC236}">
                <a16:creationId xmlns:a16="http://schemas.microsoft.com/office/drawing/2014/main" id="{2117A482-2B21-6854-E758-D8475200F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" y="5251450"/>
            <a:ext cx="1384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Bromine Water</a:t>
            </a:r>
          </a:p>
        </p:txBody>
      </p:sp>
      <p:sp>
        <p:nvSpPr>
          <p:cNvPr id="13364" name="Text Box 52">
            <a:extLst>
              <a:ext uri="{FF2B5EF4-FFF2-40B4-BE49-F238E27FC236}">
                <a16:creationId xmlns:a16="http://schemas.microsoft.com/office/drawing/2014/main" id="{2172ED8F-7549-624B-EB6B-12521B1C9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5250" y="4514850"/>
            <a:ext cx="1384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Alkane</a:t>
            </a:r>
          </a:p>
        </p:txBody>
      </p:sp>
      <p:sp>
        <p:nvSpPr>
          <p:cNvPr id="13365" name="Line 53">
            <a:extLst>
              <a:ext uri="{FF2B5EF4-FFF2-40B4-BE49-F238E27FC236}">
                <a16:creationId xmlns:a16="http://schemas.microsoft.com/office/drawing/2014/main" id="{2462D85E-3186-61FB-1D92-0A35FA24AD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2500" y="4914900"/>
            <a:ext cx="86360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66" name="Line 54">
            <a:extLst>
              <a:ext uri="{FF2B5EF4-FFF2-40B4-BE49-F238E27FC236}">
                <a16:creationId xmlns:a16="http://schemas.microsoft.com/office/drawing/2014/main" id="{B83B94F8-6D92-4251-636E-B4AEEDB197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870450"/>
            <a:ext cx="1866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3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3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3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3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>
            <a:extLst>
              <a:ext uri="{FF2B5EF4-FFF2-40B4-BE49-F238E27FC236}">
                <a16:creationId xmlns:a16="http://schemas.microsoft.com/office/drawing/2014/main" id="{19F88401-2CCF-7799-D2B7-B7F80720E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90CF0E4E-C273-E936-FE00-30A3335B8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4463" y="638175"/>
            <a:ext cx="6632575" cy="143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1600">
                <a:latin typeface="Arial Black" panose="020B0A04020102020204" pitchFamily="34" charset="0"/>
              </a:rPr>
              <a:t>Decane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1600">
                <a:latin typeface="Arial Black" panose="020B0A04020102020204" pitchFamily="34" charset="0"/>
              </a:rPr>
              <a:t> (what is the formula?______________)</a:t>
            </a:r>
          </a:p>
          <a:p>
            <a:pPr eaLnBrk="0" hangingPunct="0">
              <a:spcBef>
                <a:spcPct val="50000"/>
              </a:spcBef>
            </a:pPr>
            <a:endParaRPr lang="en-GB" altLang="en-US" sz="1600">
              <a:latin typeface="Arial Black" panose="020B0A04020102020204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GB" altLang="en-US" sz="1600">
                <a:latin typeface="Arial Black" panose="020B0A04020102020204" pitchFamily="34" charset="0"/>
              </a:rPr>
              <a:t>What is the Structural formula - Draw in your  jotter)</a:t>
            </a:r>
            <a:endParaRPr lang="en-GB" altLang="en-US" sz="1600">
              <a:latin typeface="Comic Sans MS" panose="030F0702030302020204" pitchFamily="66" charset="0"/>
            </a:endParaRPr>
          </a:p>
        </p:txBody>
      </p:sp>
      <p:grpSp>
        <p:nvGrpSpPr>
          <p:cNvPr id="32771" name="Group 3">
            <a:extLst>
              <a:ext uri="{FF2B5EF4-FFF2-40B4-BE49-F238E27FC236}">
                <a16:creationId xmlns:a16="http://schemas.microsoft.com/office/drawing/2014/main" id="{50DF022F-89F2-8BC6-E4F8-7F1648A42179}"/>
              </a:ext>
            </a:extLst>
          </p:cNvPr>
          <p:cNvGrpSpPr>
            <a:grpSpLocks/>
          </p:cNvGrpSpPr>
          <p:nvPr/>
        </p:nvGrpSpPr>
        <p:grpSpPr bwMode="auto">
          <a:xfrm>
            <a:off x="493713" y="2563813"/>
            <a:ext cx="8296275" cy="2222500"/>
            <a:chOff x="0" y="2081"/>
            <a:chExt cx="5226" cy="1400"/>
          </a:xfrm>
        </p:grpSpPr>
        <p:sp>
          <p:nvSpPr>
            <p:cNvPr id="32772" name="Text Box 4">
              <a:extLst>
                <a:ext uri="{FF2B5EF4-FFF2-40B4-BE49-F238E27FC236}">
                  <a16:creationId xmlns:a16="http://schemas.microsoft.com/office/drawing/2014/main" id="{A96918EC-049C-40F3-89BC-ACD2439F99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678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32773" name="Text Box 5">
              <a:extLst>
                <a:ext uri="{FF2B5EF4-FFF2-40B4-BE49-F238E27FC236}">
                  <a16:creationId xmlns:a16="http://schemas.microsoft.com/office/drawing/2014/main" id="{C4BCD99D-965E-5D3F-9FF6-BD42852B9F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2" y="2661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grpSp>
          <p:nvGrpSpPr>
            <p:cNvPr id="32774" name="Group 6">
              <a:extLst>
                <a:ext uri="{FF2B5EF4-FFF2-40B4-BE49-F238E27FC236}">
                  <a16:creationId xmlns:a16="http://schemas.microsoft.com/office/drawing/2014/main" id="{903782FE-B601-9CB6-71D0-1365A02727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8" y="2085"/>
              <a:ext cx="1086" cy="1371"/>
              <a:chOff x="308" y="2085"/>
              <a:chExt cx="1086" cy="1371"/>
            </a:xfrm>
          </p:grpSpPr>
          <p:sp>
            <p:nvSpPr>
              <p:cNvPr id="32775" name="Text Box 7">
                <a:extLst>
                  <a:ext uri="{FF2B5EF4-FFF2-40B4-BE49-F238E27FC236}">
                    <a16:creationId xmlns:a16="http://schemas.microsoft.com/office/drawing/2014/main" id="{EE4D7BB2-F874-8DB3-B326-5097E449A5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0" y="2687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2776" name="Text Box 8">
                <a:extLst>
                  <a:ext uri="{FF2B5EF4-FFF2-40B4-BE49-F238E27FC236}">
                    <a16:creationId xmlns:a16="http://schemas.microsoft.com/office/drawing/2014/main" id="{84102A81-03B8-22D7-4C1A-66A78DE3BC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9" y="3199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2777" name="Text Box 9">
                <a:extLst>
                  <a:ext uri="{FF2B5EF4-FFF2-40B4-BE49-F238E27FC236}">
                    <a16:creationId xmlns:a16="http://schemas.microsoft.com/office/drawing/2014/main" id="{5DEC88FF-E5FC-10C8-92CD-CDA65A4136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0" y="209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2778" name="Text Box 10">
                <a:extLst>
                  <a:ext uri="{FF2B5EF4-FFF2-40B4-BE49-F238E27FC236}">
                    <a16:creationId xmlns:a16="http://schemas.microsoft.com/office/drawing/2014/main" id="{178947C5-4278-C857-FBEC-81C7639F0A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7" y="266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grpSp>
            <p:nvGrpSpPr>
              <p:cNvPr id="32779" name="Group 11">
                <a:extLst>
                  <a:ext uri="{FF2B5EF4-FFF2-40B4-BE49-F238E27FC236}">
                    <a16:creationId xmlns:a16="http://schemas.microsoft.com/office/drawing/2014/main" id="{E27C6EAE-1C2F-04F1-67ED-F9BA8EA756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8" y="2471"/>
                <a:ext cx="341" cy="342"/>
                <a:chOff x="308" y="2471"/>
                <a:chExt cx="341" cy="342"/>
              </a:xfrm>
            </p:grpSpPr>
            <p:sp>
              <p:nvSpPr>
                <p:cNvPr id="32780" name="Line 12">
                  <a:extLst>
                    <a:ext uri="{FF2B5EF4-FFF2-40B4-BE49-F238E27FC236}">
                      <a16:creationId xmlns:a16="http://schemas.microsoft.com/office/drawing/2014/main" id="{1631DBBA-AB3B-AD34-8261-9CD3850BE8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781" name="Line 13">
                  <a:extLst>
                    <a:ext uri="{FF2B5EF4-FFF2-40B4-BE49-F238E27FC236}">
                      <a16:creationId xmlns:a16="http://schemas.microsoft.com/office/drawing/2014/main" id="{5A835590-F7E5-4821-56EC-D95229486A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2782" name="Text Box 14">
                <a:extLst>
                  <a:ext uri="{FF2B5EF4-FFF2-40B4-BE49-F238E27FC236}">
                    <a16:creationId xmlns:a16="http://schemas.microsoft.com/office/drawing/2014/main" id="{2F74818F-2691-4AA6-4960-ED3C89918C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7" y="2085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2783" name="Text Box 15">
                <a:extLst>
                  <a:ext uri="{FF2B5EF4-FFF2-40B4-BE49-F238E27FC236}">
                    <a16:creationId xmlns:a16="http://schemas.microsoft.com/office/drawing/2014/main" id="{54FD90AC-42CC-A812-661B-0D68015678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1" y="320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grpSp>
            <p:nvGrpSpPr>
              <p:cNvPr id="32784" name="Group 16">
                <a:extLst>
                  <a:ext uri="{FF2B5EF4-FFF2-40B4-BE49-F238E27FC236}">
                    <a16:creationId xmlns:a16="http://schemas.microsoft.com/office/drawing/2014/main" id="{3FBB3848-C953-C708-91A3-5B67280D378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15" y="2445"/>
                <a:ext cx="341" cy="342"/>
                <a:chOff x="308" y="2471"/>
                <a:chExt cx="341" cy="342"/>
              </a:xfrm>
            </p:grpSpPr>
            <p:sp>
              <p:nvSpPr>
                <p:cNvPr id="32785" name="Line 17">
                  <a:extLst>
                    <a:ext uri="{FF2B5EF4-FFF2-40B4-BE49-F238E27FC236}">
                      <a16:creationId xmlns:a16="http://schemas.microsoft.com/office/drawing/2014/main" id="{38D9B420-0D38-E2A9-3D46-0CB08CE9A1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786" name="Line 18">
                  <a:extLst>
                    <a:ext uri="{FF2B5EF4-FFF2-40B4-BE49-F238E27FC236}">
                      <a16:creationId xmlns:a16="http://schemas.microsoft.com/office/drawing/2014/main" id="{AA366BC7-8ED0-3C91-70E5-94A3C8C8F6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2787" name="Line 19">
                <a:extLst>
                  <a:ext uri="{FF2B5EF4-FFF2-40B4-BE49-F238E27FC236}">
                    <a16:creationId xmlns:a16="http://schemas.microsoft.com/office/drawing/2014/main" id="{FE5DCD90-2E74-B49A-CC62-E6A615627E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7" y="2941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2788" name="Group 20">
                <a:extLst>
                  <a:ext uri="{FF2B5EF4-FFF2-40B4-BE49-F238E27FC236}">
                    <a16:creationId xmlns:a16="http://schemas.microsoft.com/office/drawing/2014/main" id="{03AEF05F-A1DC-2416-0397-48DD596B7B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 flipV="1">
                <a:off x="1029" y="2770"/>
                <a:ext cx="341" cy="342"/>
                <a:chOff x="308" y="2471"/>
                <a:chExt cx="341" cy="342"/>
              </a:xfrm>
            </p:grpSpPr>
            <p:sp>
              <p:nvSpPr>
                <p:cNvPr id="32789" name="Line 21">
                  <a:extLst>
                    <a:ext uri="{FF2B5EF4-FFF2-40B4-BE49-F238E27FC236}">
                      <a16:creationId xmlns:a16="http://schemas.microsoft.com/office/drawing/2014/main" id="{66819701-6871-9D14-AB00-BFDFECA429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790" name="Line 22">
                  <a:extLst>
                    <a:ext uri="{FF2B5EF4-FFF2-40B4-BE49-F238E27FC236}">
                      <a16:creationId xmlns:a16="http://schemas.microsoft.com/office/drawing/2014/main" id="{79A7554F-C0D3-3843-97B9-F314CDF96D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2791" name="Group 23">
              <a:extLst>
                <a:ext uri="{FF2B5EF4-FFF2-40B4-BE49-F238E27FC236}">
                  <a16:creationId xmlns:a16="http://schemas.microsoft.com/office/drawing/2014/main" id="{387E4A79-8463-D8B3-79C7-9A00D3A4C5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76" y="2081"/>
              <a:ext cx="913" cy="1371"/>
              <a:chOff x="1499" y="2048"/>
              <a:chExt cx="913" cy="1371"/>
            </a:xfrm>
          </p:grpSpPr>
          <p:sp>
            <p:nvSpPr>
              <p:cNvPr id="32792" name="Text Box 24">
                <a:extLst>
                  <a:ext uri="{FF2B5EF4-FFF2-40B4-BE49-F238E27FC236}">
                    <a16:creationId xmlns:a16="http://schemas.microsoft.com/office/drawing/2014/main" id="{B00B4B93-14A5-E3B6-D5E4-38B92B0A2D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58" y="2650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2793" name="Text Box 25">
                <a:extLst>
                  <a:ext uri="{FF2B5EF4-FFF2-40B4-BE49-F238E27FC236}">
                    <a16:creationId xmlns:a16="http://schemas.microsoft.com/office/drawing/2014/main" id="{ED5AD576-FCB4-1CC8-DCA2-2353B42596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47" y="3162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2794" name="Text Box 26">
                <a:extLst>
                  <a:ext uri="{FF2B5EF4-FFF2-40B4-BE49-F238E27FC236}">
                    <a16:creationId xmlns:a16="http://schemas.microsoft.com/office/drawing/2014/main" id="{C935FC0E-C427-BBEA-F3F2-8ECE95A613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58" y="2061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2795" name="Text Box 27">
                <a:extLst>
                  <a:ext uri="{FF2B5EF4-FFF2-40B4-BE49-F238E27FC236}">
                    <a16:creationId xmlns:a16="http://schemas.microsoft.com/office/drawing/2014/main" id="{35CC8305-3FAA-2B8A-3BE0-02C078AD52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5" y="2629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2796" name="Line 28">
                <a:extLst>
                  <a:ext uri="{FF2B5EF4-FFF2-40B4-BE49-F238E27FC236}">
                    <a16:creationId xmlns:a16="http://schemas.microsoft.com/office/drawing/2014/main" id="{FE6A8DC0-12DF-3801-A6C2-266FEE4FB4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6" y="2434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97" name="Text Box 29">
                <a:extLst>
                  <a:ext uri="{FF2B5EF4-FFF2-40B4-BE49-F238E27FC236}">
                    <a16:creationId xmlns:a16="http://schemas.microsoft.com/office/drawing/2014/main" id="{D83BBCE8-BCB9-8CE9-692D-74F2A34E3A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5" y="204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2798" name="Text Box 30">
                <a:extLst>
                  <a:ext uri="{FF2B5EF4-FFF2-40B4-BE49-F238E27FC236}">
                    <a16:creationId xmlns:a16="http://schemas.microsoft.com/office/drawing/2014/main" id="{3666DEBF-1452-D039-A324-4C50CA3932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9" y="3169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grpSp>
            <p:nvGrpSpPr>
              <p:cNvPr id="32799" name="Group 31">
                <a:extLst>
                  <a:ext uri="{FF2B5EF4-FFF2-40B4-BE49-F238E27FC236}">
                    <a16:creationId xmlns:a16="http://schemas.microsoft.com/office/drawing/2014/main" id="{3776756C-981A-2E26-B8CF-EDDA7B1061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33" y="2408"/>
                <a:ext cx="341" cy="342"/>
                <a:chOff x="308" y="2471"/>
                <a:chExt cx="341" cy="342"/>
              </a:xfrm>
            </p:grpSpPr>
            <p:sp>
              <p:nvSpPr>
                <p:cNvPr id="32800" name="Line 32">
                  <a:extLst>
                    <a:ext uri="{FF2B5EF4-FFF2-40B4-BE49-F238E27FC236}">
                      <a16:creationId xmlns:a16="http://schemas.microsoft.com/office/drawing/2014/main" id="{54A71496-F261-CCC5-9202-358CE95423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801" name="Line 33">
                  <a:extLst>
                    <a:ext uri="{FF2B5EF4-FFF2-40B4-BE49-F238E27FC236}">
                      <a16:creationId xmlns:a16="http://schemas.microsoft.com/office/drawing/2014/main" id="{0F259889-6929-7D8C-2854-FA5B06B97C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2802" name="Line 34">
                <a:extLst>
                  <a:ext uri="{FF2B5EF4-FFF2-40B4-BE49-F238E27FC236}">
                    <a16:creationId xmlns:a16="http://schemas.microsoft.com/office/drawing/2014/main" id="{2F00EA73-4A89-E900-E153-349537CD3F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5" y="2904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2803" name="Group 35">
                <a:extLst>
                  <a:ext uri="{FF2B5EF4-FFF2-40B4-BE49-F238E27FC236}">
                    <a16:creationId xmlns:a16="http://schemas.microsoft.com/office/drawing/2014/main" id="{48E1DC1F-EF88-587B-6210-5E6E32EC27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 flipV="1">
                <a:off x="2047" y="2733"/>
                <a:ext cx="341" cy="342"/>
                <a:chOff x="308" y="2471"/>
                <a:chExt cx="341" cy="342"/>
              </a:xfrm>
            </p:grpSpPr>
            <p:sp>
              <p:nvSpPr>
                <p:cNvPr id="32804" name="Line 36">
                  <a:extLst>
                    <a:ext uri="{FF2B5EF4-FFF2-40B4-BE49-F238E27FC236}">
                      <a16:creationId xmlns:a16="http://schemas.microsoft.com/office/drawing/2014/main" id="{F5422313-EE44-E025-EEF0-DB6CDD67D2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805" name="Line 37">
                  <a:extLst>
                    <a:ext uri="{FF2B5EF4-FFF2-40B4-BE49-F238E27FC236}">
                      <a16:creationId xmlns:a16="http://schemas.microsoft.com/office/drawing/2014/main" id="{C8EECB2D-D02C-EB6F-60C8-526758D2ED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2806" name="Group 38">
              <a:extLst>
                <a:ext uri="{FF2B5EF4-FFF2-40B4-BE49-F238E27FC236}">
                  <a16:creationId xmlns:a16="http://schemas.microsoft.com/office/drawing/2014/main" id="{EA221630-228E-5099-ABE9-79913D0553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30" y="2110"/>
              <a:ext cx="913" cy="1371"/>
              <a:chOff x="2496" y="2055"/>
              <a:chExt cx="913" cy="1371"/>
            </a:xfrm>
          </p:grpSpPr>
          <p:sp>
            <p:nvSpPr>
              <p:cNvPr id="32807" name="Text Box 39">
                <a:extLst>
                  <a:ext uri="{FF2B5EF4-FFF2-40B4-BE49-F238E27FC236}">
                    <a16:creationId xmlns:a16="http://schemas.microsoft.com/office/drawing/2014/main" id="{EA010BB4-9EB8-8EE2-3FCE-3FA1A7D3BA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5" y="2657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2808" name="Text Box 40">
                <a:extLst>
                  <a:ext uri="{FF2B5EF4-FFF2-40B4-BE49-F238E27FC236}">
                    <a16:creationId xmlns:a16="http://schemas.microsoft.com/office/drawing/2014/main" id="{2286B2AC-EE52-CE87-B2E1-1A72D407E8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4" y="3169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2809" name="Text Box 41">
                <a:extLst>
                  <a:ext uri="{FF2B5EF4-FFF2-40B4-BE49-F238E27FC236}">
                    <a16:creationId xmlns:a16="http://schemas.microsoft.com/office/drawing/2014/main" id="{8B8A7BC7-1691-283E-8311-5D0D56033E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5" y="206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2810" name="Text Box 42">
                <a:extLst>
                  <a:ext uri="{FF2B5EF4-FFF2-40B4-BE49-F238E27FC236}">
                    <a16:creationId xmlns:a16="http://schemas.microsoft.com/office/drawing/2014/main" id="{5B3DBC41-71F5-802E-0A99-AFC4D171C9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22" y="263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2811" name="Line 43">
                <a:extLst>
                  <a:ext uri="{FF2B5EF4-FFF2-40B4-BE49-F238E27FC236}">
                    <a16:creationId xmlns:a16="http://schemas.microsoft.com/office/drawing/2014/main" id="{3F21D541-E129-A8E7-9A0B-6616642F94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63" y="2441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12" name="Text Box 44">
                <a:extLst>
                  <a:ext uri="{FF2B5EF4-FFF2-40B4-BE49-F238E27FC236}">
                    <a16:creationId xmlns:a16="http://schemas.microsoft.com/office/drawing/2014/main" id="{EDEEF1C9-3E7F-8F0F-B9AC-46FD9DFC91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22" y="2055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2813" name="Text Box 45">
                <a:extLst>
                  <a:ext uri="{FF2B5EF4-FFF2-40B4-BE49-F238E27FC236}">
                    <a16:creationId xmlns:a16="http://schemas.microsoft.com/office/drawing/2014/main" id="{659A7D9D-8345-A75E-42A8-E6FC81E49B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6" y="317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2814" name="Line 46">
                <a:extLst>
                  <a:ext uri="{FF2B5EF4-FFF2-40B4-BE49-F238E27FC236}">
                    <a16:creationId xmlns:a16="http://schemas.microsoft.com/office/drawing/2014/main" id="{7B8F3945-69BC-B541-B6F2-5A64AAD763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730" y="2746"/>
                <a:ext cx="172" cy="1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15" name="Line 47">
                <a:extLst>
                  <a:ext uri="{FF2B5EF4-FFF2-40B4-BE49-F238E27FC236}">
                    <a16:creationId xmlns:a16="http://schemas.microsoft.com/office/drawing/2014/main" id="{6F216C4F-83F2-0413-8D66-2C33A01510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0" y="2415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16" name="Line 48">
                <a:extLst>
                  <a:ext uri="{FF2B5EF4-FFF2-40B4-BE49-F238E27FC236}">
                    <a16:creationId xmlns:a16="http://schemas.microsoft.com/office/drawing/2014/main" id="{E70F4F6E-D4EB-9253-E961-06CB2B0644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2" y="2911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17" name="Line 49">
                <a:extLst>
                  <a:ext uri="{FF2B5EF4-FFF2-40B4-BE49-F238E27FC236}">
                    <a16:creationId xmlns:a16="http://schemas.microsoft.com/office/drawing/2014/main" id="{26F0925E-F2FC-7891-6A91-EBC16F9865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44" y="2910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2818" name="Group 50">
              <a:extLst>
                <a:ext uri="{FF2B5EF4-FFF2-40B4-BE49-F238E27FC236}">
                  <a16:creationId xmlns:a16="http://schemas.microsoft.com/office/drawing/2014/main" id="{599E1FD3-E02B-0A53-1FDD-7EE11E6125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02" y="2096"/>
              <a:ext cx="913" cy="1371"/>
              <a:chOff x="3914" y="1107"/>
              <a:chExt cx="913" cy="1371"/>
            </a:xfrm>
          </p:grpSpPr>
          <p:sp>
            <p:nvSpPr>
              <p:cNvPr id="32819" name="Text Box 51">
                <a:extLst>
                  <a:ext uri="{FF2B5EF4-FFF2-40B4-BE49-F238E27FC236}">
                    <a16:creationId xmlns:a16="http://schemas.microsoft.com/office/drawing/2014/main" id="{17ACC7E5-897F-7DE1-7415-7CC773BE52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73" y="1709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2820" name="Text Box 52">
                <a:extLst>
                  <a:ext uri="{FF2B5EF4-FFF2-40B4-BE49-F238E27FC236}">
                    <a16:creationId xmlns:a16="http://schemas.microsoft.com/office/drawing/2014/main" id="{32F9D6B5-AAA5-FACE-B900-EA8913C73C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2" y="2221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2821" name="Text Box 53">
                <a:extLst>
                  <a:ext uri="{FF2B5EF4-FFF2-40B4-BE49-F238E27FC236}">
                    <a16:creationId xmlns:a16="http://schemas.microsoft.com/office/drawing/2014/main" id="{AA34836B-A747-ACC7-CC26-6861331D68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73" y="1120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2822" name="Text Box 54">
                <a:extLst>
                  <a:ext uri="{FF2B5EF4-FFF2-40B4-BE49-F238E27FC236}">
                    <a16:creationId xmlns:a16="http://schemas.microsoft.com/office/drawing/2014/main" id="{F747BD3A-E96A-4788-5334-030894AC74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40" y="168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2823" name="Line 55">
                <a:extLst>
                  <a:ext uri="{FF2B5EF4-FFF2-40B4-BE49-F238E27FC236}">
                    <a16:creationId xmlns:a16="http://schemas.microsoft.com/office/drawing/2014/main" id="{F4D1566F-791F-AEF0-4336-D475F1F5A1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1" y="1493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24" name="Text Box 56">
                <a:extLst>
                  <a:ext uri="{FF2B5EF4-FFF2-40B4-BE49-F238E27FC236}">
                    <a16:creationId xmlns:a16="http://schemas.microsoft.com/office/drawing/2014/main" id="{E117AB64-E662-706C-6BBD-2372276E73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40" y="1107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2825" name="Text Box 57">
                <a:extLst>
                  <a:ext uri="{FF2B5EF4-FFF2-40B4-BE49-F238E27FC236}">
                    <a16:creationId xmlns:a16="http://schemas.microsoft.com/office/drawing/2014/main" id="{63AF08F8-2339-AD02-2D60-1A005FD24F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14" y="222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2826" name="Line 58">
                <a:extLst>
                  <a:ext uri="{FF2B5EF4-FFF2-40B4-BE49-F238E27FC236}">
                    <a16:creationId xmlns:a16="http://schemas.microsoft.com/office/drawing/2014/main" id="{F237ED1E-19BB-28FB-03F1-B0C751540A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148" y="1798"/>
                <a:ext cx="172" cy="1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27" name="Line 59">
                <a:extLst>
                  <a:ext uri="{FF2B5EF4-FFF2-40B4-BE49-F238E27FC236}">
                    <a16:creationId xmlns:a16="http://schemas.microsoft.com/office/drawing/2014/main" id="{7E560DD0-098B-E6D3-144C-3A60F1CF48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88" y="1467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28" name="Line 60">
                <a:extLst>
                  <a:ext uri="{FF2B5EF4-FFF2-40B4-BE49-F238E27FC236}">
                    <a16:creationId xmlns:a16="http://schemas.microsoft.com/office/drawing/2014/main" id="{ECF7AAB3-3302-FDA9-B928-A1F182A72B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0" y="1963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29" name="Line 61">
                <a:extLst>
                  <a:ext uri="{FF2B5EF4-FFF2-40B4-BE49-F238E27FC236}">
                    <a16:creationId xmlns:a16="http://schemas.microsoft.com/office/drawing/2014/main" id="{72AAA7C1-B3F8-0219-305A-3F643C29D2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1" y="1792"/>
                <a:ext cx="172" cy="1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30" name="Line 62">
                <a:extLst>
                  <a:ext uri="{FF2B5EF4-FFF2-40B4-BE49-F238E27FC236}">
                    <a16:creationId xmlns:a16="http://schemas.microsoft.com/office/drawing/2014/main" id="{5BF1253A-7208-D24F-54C7-DF702753BB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462" y="1962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2831" name="Group 63">
              <a:extLst>
                <a:ext uri="{FF2B5EF4-FFF2-40B4-BE49-F238E27FC236}">
                  <a16:creationId xmlns:a16="http://schemas.microsoft.com/office/drawing/2014/main" id="{61BA9CF7-06F5-3293-20B3-A466C82F4C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15" y="2091"/>
              <a:ext cx="1086" cy="1371"/>
              <a:chOff x="308" y="2085"/>
              <a:chExt cx="1086" cy="1371"/>
            </a:xfrm>
          </p:grpSpPr>
          <p:sp>
            <p:nvSpPr>
              <p:cNvPr id="32832" name="Text Box 64">
                <a:extLst>
                  <a:ext uri="{FF2B5EF4-FFF2-40B4-BE49-F238E27FC236}">
                    <a16:creationId xmlns:a16="http://schemas.microsoft.com/office/drawing/2014/main" id="{BEC5D120-BE1E-4397-EB1D-41FB8F995B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0" y="2687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2833" name="Text Box 65">
                <a:extLst>
                  <a:ext uri="{FF2B5EF4-FFF2-40B4-BE49-F238E27FC236}">
                    <a16:creationId xmlns:a16="http://schemas.microsoft.com/office/drawing/2014/main" id="{424EF529-CFDC-2064-3244-A361BF1773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9" y="3199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2834" name="Text Box 66">
                <a:extLst>
                  <a:ext uri="{FF2B5EF4-FFF2-40B4-BE49-F238E27FC236}">
                    <a16:creationId xmlns:a16="http://schemas.microsoft.com/office/drawing/2014/main" id="{3753137A-7028-96E6-8292-A1C6146D54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0" y="209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2835" name="Text Box 67">
                <a:extLst>
                  <a:ext uri="{FF2B5EF4-FFF2-40B4-BE49-F238E27FC236}">
                    <a16:creationId xmlns:a16="http://schemas.microsoft.com/office/drawing/2014/main" id="{FB7EDFB2-7634-8E40-8364-B6837CC35A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7" y="266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grpSp>
            <p:nvGrpSpPr>
              <p:cNvPr id="32836" name="Group 68">
                <a:extLst>
                  <a:ext uri="{FF2B5EF4-FFF2-40B4-BE49-F238E27FC236}">
                    <a16:creationId xmlns:a16="http://schemas.microsoft.com/office/drawing/2014/main" id="{ACFECEFC-25B0-4334-0BE4-FE9D1E73FA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8" y="2471"/>
                <a:ext cx="341" cy="342"/>
                <a:chOff x="308" y="2471"/>
                <a:chExt cx="341" cy="342"/>
              </a:xfrm>
            </p:grpSpPr>
            <p:sp>
              <p:nvSpPr>
                <p:cNvPr id="32837" name="Line 69">
                  <a:extLst>
                    <a:ext uri="{FF2B5EF4-FFF2-40B4-BE49-F238E27FC236}">
                      <a16:creationId xmlns:a16="http://schemas.microsoft.com/office/drawing/2014/main" id="{EBA6024D-A730-1771-3C6E-A9D095C56B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838" name="Line 70">
                  <a:extLst>
                    <a:ext uri="{FF2B5EF4-FFF2-40B4-BE49-F238E27FC236}">
                      <a16:creationId xmlns:a16="http://schemas.microsoft.com/office/drawing/2014/main" id="{21FFED36-BDC7-5A95-579C-C9067B52F3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2839" name="Text Box 71">
                <a:extLst>
                  <a:ext uri="{FF2B5EF4-FFF2-40B4-BE49-F238E27FC236}">
                    <a16:creationId xmlns:a16="http://schemas.microsoft.com/office/drawing/2014/main" id="{A885C0D1-CB3B-8DB9-DD4C-0404BC9EE3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7" y="2085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2840" name="Text Box 72">
                <a:extLst>
                  <a:ext uri="{FF2B5EF4-FFF2-40B4-BE49-F238E27FC236}">
                    <a16:creationId xmlns:a16="http://schemas.microsoft.com/office/drawing/2014/main" id="{FA02D946-649E-6AD2-C85A-122B61813E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1" y="320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grpSp>
            <p:nvGrpSpPr>
              <p:cNvPr id="32841" name="Group 73">
                <a:extLst>
                  <a:ext uri="{FF2B5EF4-FFF2-40B4-BE49-F238E27FC236}">
                    <a16:creationId xmlns:a16="http://schemas.microsoft.com/office/drawing/2014/main" id="{8BAD0374-3681-CD34-6D80-A9A20F4754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15" y="2445"/>
                <a:ext cx="341" cy="342"/>
                <a:chOff x="308" y="2471"/>
                <a:chExt cx="341" cy="342"/>
              </a:xfrm>
            </p:grpSpPr>
            <p:sp>
              <p:nvSpPr>
                <p:cNvPr id="32842" name="Line 74">
                  <a:extLst>
                    <a:ext uri="{FF2B5EF4-FFF2-40B4-BE49-F238E27FC236}">
                      <a16:creationId xmlns:a16="http://schemas.microsoft.com/office/drawing/2014/main" id="{7C66AD5C-50B5-A601-CCEC-649246C77E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843" name="Line 75">
                  <a:extLst>
                    <a:ext uri="{FF2B5EF4-FFF2-40B4-BE49-F238E27FC236}">
                      <a16:creationId xmlns:a16="http://schemas.microsoft.com/office/drawing/2014/main" id="{A5294C0B-C368-6603-5F2F-5D0FAA189C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2844" name="Line 76">
                <a:extLst>
                  <a:ext uri="{FF2B5EF4-FFF2-40B4-BE49-F238E27FC236}">
                    <a16:creationId xmlns:a16="http://schemas.microsoft.com/office/drawing/2014/main" id="{2E2C5BEF-4C2A-3E46-785F-26E5C543B5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7" y="2941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2845" name="Group 77">
                <a:extLst>
                  <a:ext uri="{FF2B5EF4-FFF2-40B4-BE49-F238E27FC236}">
                    <a16:creationId xmlns:a16="http://schemas.microsoft.com/office/drawing/2014/main" id="{86F42D45-B044-CB85-24D4-062617FC098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 flipV="1">
                <a:off x="1029" y="2770"/>
                <a:ext cx="341" cy="342"/>
                <a:chOff x="308" y="2471"/>
                <a:chExt cx="341" cy="342"/>
              </a:xfrm>
            </p:grpSpPr>
            <p:sp>
              <p:nvSpPr>
                <p:cNvPr id="32846" name="Line 78">
                  <a:extLst>
                    <a:ext uri="{FF2B5EF4-FFF2-40B4-BE49-F238E27FC236}">
                      <a16:creationId xmlns:a16="http://schemas.microsoft.com/office/drawing/2014/main" id="{D52FCC1D-371B-362E-6D73-25717E8BDE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847" name="Line 79">
                  <a:extLst>
                    <a:ext uri="{FF2B5EF4-FFF2-40B4-BE49-F238E27FC236}">
                      <a16:creationId xmlns:a16="http://schemas.microsoft.com/office/drawing/2014/main" id="{B2AB072A-72DA-83E6-7D25-FA3C892B2B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A2B48494-D324-8D9B-0097-E19106E20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5563" y="2632075"/>
            <a:ext cx="663257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1600">
                <a:latin typeface="Arial Black" panose="020B0A04020102020204" pitchFamily="34" charset="0"/>
              </a:rPr>
              <a:t>Decane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1600">
                <a:latin typeface="Arial Black" panose="020B0A04020102020204" pitchFamily="34" charset="0"/>
              </a:rPr>
              <a:t>Draw 4 isomers of decane</a:t>
            </a:r>
            <a:endParaRPr lang="en-GB" altLang="en-US" sz="1600">
              <a:latin typeface="Comic Sans MS" panose="030F0702030302020204" pitchFamily="66" charset="0"/>
            </a:endParaRPr>
          </a:p>
        </p:txBody>
      </p:sp>
      <p:grpSp>
        <p:nvGrpSpPr>
          <p:cNvPr id="33795" name="Group 3">
            <a:extLst>
              <a:ext uri="{FF2B5EF4-FFF2-40B4-BE49-F238E27FC236}">
                <a16:creationId xmlns:a16="http://schemas.microsoft.com/office/drawing/2014/main" id="{CD732F22-B5B5-F605-74CC-F02F86A2EDA3}"/>
              </a:ext>
            </a:extLst>
          </p:cNvPr>
          <p:cNvGrpSpPr>
            <a:grpSpLocks/>
          </p:cNvGrpSpPr>
          <p:nvPr/>
        </p:nvGrpSpPr>
        <p:grpSpPr bwMode="auto">
          <a:xfrm>
            <a:off x="847725" y="254000"/>
            <a:ext cx="8296275" cy="2222500"/>
            <a:chOff x="0" y="2081"/>
            <a:chExt cx="5226" cy="1400"/>
          </a:xfrm>
        </p:grpSpPr>
        <p:sp>
          <p:nvSpPr>
            <p:cNvPr id="33796" name="Text Box 4">
              <a:extLst>
                <a:ext uri="{FF2B5EF4-FFF2-40B4-BE49-F238E27FC236}">
                  <a16:creationId xmlns:a16="http://schemas.microsoft.com/office/drawing/2014/main" id="{BC7E77B6-629F-79E6-3A34-0FCAAAD360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678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33797" name="Text Box 5">
              <a:extLst>
                <a:ext uri="{FF2B5EF4-FFF2-40B4-BE49-F238E27FC236}">
                  <a16:creationId xmlns:a16="http://schemas.microsoft.com/office/drawing/2014/main" id="{44F37F2A-1F76-3D79-D4DE-20A0005455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2" y="2661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grpSp>
          <p:nvGrpSpPr>
            <p:cNvPr id="33798" name="Group 6">
              <a:extLst>
                <a:ext uri="{FF2B5EF4-FFF2-40B4-BE49-F238E27FC236}">
                  <a16:creationId xmlns:a16="http://schemas.microsoft.com/office/drawing/2014/main" id="{BC1CBD6C-2EAC-E2DC-892F-AE9CCA44D1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8" y="2085"/>
              <a:ext cx="1086" cy="1371"/>
              <a:chOff x="308" y="2085"/>
              <a:chExt cx="1086" cy="1371"/>
            </a:xfrm>
          </p:grpSpPr>
          <p:sp>
            <p:nvSpPr>
              <p:cNvPr id="33799" name="Text Box 7">
                <a:extLst>
                  <a:ext uri="{FF2B5EF4-FFF2-40B4-BE49-F238E27FC236}">
                    <a16:creationId xmlns:a16="http://schemas.microsoft.com/office/drawing/2014/main" id="{B88D3896-0EBC-1618-380C-38B48DEA96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0" y="2687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3800" name="Text Box 8">
                <a:extLst>
                  <a:ext uri="{FF2B5EF4-FFF2-40B4-BE49-F238E27FC236}">
                    <a16:creationId xmlns:a16="http://schemas.microsoft.com/office/drawing/2014/main" id="{2FD58756-7993-C782-4AF5-8B90B29B00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9" y="3199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3801" name="Text Box 9">
                <a:extLst>
                  <a:ext uri="{FF2B5EF4-FFF2-40B4-BE49-F238E27FC236}">
                    <a16:creationId xmlns:a16="http://schemas.microsoft.com/office/drawing/2014/main" id="{199CFBAD-0E5B-8820-655E-3310F3EDC9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0" y="209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3802" name="Text Box 10">
                <a:extLst>
                  <a:ext uri="{FF2B5EF4-FFF2-40B4-BE49-F238E27FC236}">
                    <a16:creationId xmlns:a16="http://schemas.microsoft.com/office/drawing/2014/main" id="{ECA2C27B-CC10-CE30-ED07-941AC3ED57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7" y="266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grpSp>
            <p:nvGrpSpPr>
              <p:cNvPr id="33803" name="Group 11">
                <a:extLst>
                  <a:ext uri="{FF2B5EF4-FFF2-40B4-BE49-F238E27FC236}">
                    <a16:creationId xmlns:a16="http://schemas.microsoft.com/office/drawing/2014/main" id="{ECBE874F-CD9D-484C-155E-91FFEA55EC5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8" y="2471"/>
                <a:ext cx="341" cy="342"/>
                <a:chOff x="308" y="2471"/>
                <a:chExt cx="341" cy="342"/>
              </a:xfrm>
            </p:grpSpPr>
            <p:sp>
              <p:nvSpPr>
                <p:cNvPr id="33804" name="Line 12">
                  <a:extLst>
                    <a:ext uri="{FF2B5EF4-FFF2-40B4-BE49-F238E27FC236}">
                      <a16:creationId xmlns:a16="http://schemas.microsoft.com/office/drawing/2014/main" id="{5659E613-242B-AB71-464C-518BC2896F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05" name="Line 13">
                  <a:extLst>
                    <a:ext uri="{FF2B5EF4-FFF2-40B4-BE49-F238E27FC236}">
                      <a16:creationId xmlns:a16="http://schemas.microsoft.com/office/drawing/2014/main" id="{1782F7AD-E58E-1581-F0A0-B163CACBE5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06" name="Text Box 14">
                <a:extLst>
                  <a:ext uri="{FF2B5EF4-FFF2-40B4-BE49-F238E27FC236}">
                    <a16:creationId xmlns:a16="http://schemas.microsoft.com/office/drawing/2014/main" id="{47362C75-D457-463B-8A67-0BF0BB43B3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7" y="2085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3807" name="Text Box 15">
                <a:extLst>
                  <a:ext uri="{FF2B5EF4-FFF2-40B4-BE49-F238E27FC236}">
                    <a16:creationId xmlns:a16="http://schemas.microsoft.com/office/drawing/2014/main" id="{2C124CD9-DC33-53ED-4788-D5033E9610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1" y="320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grpSp>
            <p:nvGrpSpPr>
              <p:cNvPr id="33808" name="Group 16">
                <a:extLst>
                  <a:ext uri="{FF2B5EF4-FFF2-40B4-BE49-F238E27FC236}">
                    <a16:creationId xmlns:a16="http://schemas.microsoft.com/office/drawing/2014/main" id="{7FC7F37B-F59C-9E6A-142B-96A016EC25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15" y="2445"/>
                <a:ext cx="341" cy="342"/>
                <a:chOff x="308" y="2471"/>
                <a:chExt cx="341" cy="342"/>
              </a:xfrm>
            </p:grpSpPr>
            <p:sp>
              <p:nvSpPr>
                <p:cNvPr id="33809" name="Line 17">
                  <a:extLst>
                    <a:ext uri="{FF2B5EF4-FFF2-40B4-BE49-F238E27FC236}">
                      <a16:creationId xmlns:a16="http://schemas.microsoft.com/office/drawing/2014/main" id="{5D6A1D98-A23B-9479-849D-FCFD9EE98B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10" name="Line 18">
                  <a:extLst>
                    <a:ext uri="{FF2B5EF4-FFF2-40B4-BE49-F238E27FC236}">
                      <a16:creationId xmlns:a16="http://schemas.microsoft.com/office/drawing/2014/main" id="{9E3BCA54-B16E-1BA0-01F3-CC4F59AB25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11" name="Line 19">
                <a:extLst>
                  <a:ext uri="{FF2B5EF4-FFF2-40B4-BE49-F238E27FC236}">
                    <a16:creationId xmlns:a16="http://schemas.microsoft.com/office/drawing/2014/main" id="{24EE2E21-732F-225B-E513-5C4373D03F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7" y="2941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3812" name="Group 20">
                <a:extLst>
                  <a:ext uri="{FF2B5EF4-FFF2-40B4-BE49-F238E27FC236}">
                    <a16:creationId xmlns:a16="http://schemas.microsoft.com/office/drawing/2014/main" id="{49D1956A-4349-0408-72F5-BBC2BDC5BA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 flipV="1">
                <a:off x="1029" y="2770"/>
                <a:ext cx="341" cy="342"/>
                <a:chOff x="308" y="2471"/>
                <a:chExt cx="341" cy="342"/>
              </a:xfrm>
            </p:grpSpPr>
            <p:sp>
              <p:nvSpPr>
                <p:cNvPr id="33813" name="Line 21">
                  <a:extLst>
                    <a:ext uri="{FF2B5EF4-FFF2-40B4-BE49-F238E27FC236}">
                      <a16:creationId xmlns:a16="http://schemas.microsoft.com/office/drawing/2014/main" id="{8F0CBF7E-839E-8272-1302-2102A68E17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14" name="Line 22">
                  <a:extLst>
                    <a:ext uri="{FF2B5EF4-FFF2-40B4-BE49-F238E27FC236}">
                      <a16:creationId xmlns:a16="http://schemas.microsoft.com/office/drawing/2014/main" id="{0833CEC9-D831-8EEC-4355-363A710634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3815" name="Group 23">
              <a:extLst>
                <a:ext uri="{FF2B5EF4-FFF2-40B4-BE49-F238E27FC236}">
                  <a16:creationId xmlns:a16="http://schemas.microsoft.com/office/drawing/2014/main" id="{796BB765-D880-17B1-0076-03E8C73109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76" y="2081"/>
              <a:ext cx="913" cy="1371"/>
              <a:chOff x="1499" y="2048"/>
              <a:chExt cx="913" cy="1371"/>
            </a:xfrm>
          </p:grpSpPr>
          <p:sp>
            <p:nvSpPr>
              <p:cNvPr id="33816" name="Text Box 24">
                <a:extLst>
                  <a:ext uri="{FF2B5EF4-FFF2-40B4-BE49-F238E27FC236}">
                    <a16:creationId xmlns:a16="http://schemas.microsoft.com/office/drawing/2014/main" id="{B35D5E66-6014-B161-56CD-91FFCE7CFE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58" y="2650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3817" name="Text Box 25">
                <a:extLst>
                  <a:ext uri="{FF2B5EF4-FFF2-40B4-BE49-F238E27FC236}">
                    <a16:creationId xmlns:a16="http://schemas.microsoft.com/office/drawing/2014/main" id="{1AAC8025-5E99-F1FA-6302-0AE807356C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47" y="3162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3818" name="Text Box 26">
                <a:extLst>
                  <a:ext uri="{FF2B5EF4-FFF2-40B4-BE49-F238E27FC236}">
                    <a16:creationId xmlns:a16="http://schemas.microsoft.com/office/drawing/2014/main" id="{E2755330-F441-D051-6987-0BCE9FE52C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58" y="2061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3819" name="Text Box 27">
                <a:extLst>
                  <a:ext uri="{FF2B5EF4-FFF2-40B4-BE49-F238E27FC236}">
                    <a16:creationId xmlns:a16="http://schemas.microsoft.com/office/drawing/2014/main" id="{4D9CE9B2-190C-16F2-8C83-51F6004A97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5" y="2629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3820" name="Line 28">
                <a:extLst>
                  <a:ext uri="{FF2B5EF4-FFF2-40B4-BE49-F238E27FC236}">
                    <a16:creationId xmlns:a16="http://schemas.microsoft.com/office/drawing/2014/main" id="{1803F432-3899-9FF0-E014-A46E04B1E2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6" y="2434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21" name="Text Box 29">
                <a:extLst>
                  <a:ext uri="{FF2B5EF4-FFF2-40B4-BE49-F238E27FC236}">
                    <a16:creationId xmlns:a16="http://schemas.microsoft.com/office/drawing/2014/main" id="{BEDBEEF6-9B33-CCDD-2036-5D3540893C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5" y="204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3822" name="Text Box 30">
                <a:extLst>
                  <a:ext uri="{FF2B5EF4-FFF2-40B4-BE49-F238E27FC236}">
                    <a16:creationId xmlns:a16="http://schemas.microsoft.com/office/drawing/2014/main" id="{04B7B514-F976-B085-357E-9540AD356D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9" y="3169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grpSp>
            <p:nvGrpSpPr>
              <p:cNvPr id="33823" name="Group 31">
                <a:extLst>
                  <a:ext uri="{FF2B5EF4-FFF2-40B4-BE49-F238E27FC236}">
                    <a16:creationId xmlns:a16="http://schemas.microsoft.com/office/drawing/2014/main" id="{4EAC7567-1412-88FD-B046-F927765124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33" y="2408"/>
                <a:ext cx="341" cy="342"/>
                <a:chOff x="308" y="2471"/>
                <a:chExt cx="341" cy="342"/>
              </a:xfrm>
            </p:grpSpPr>
            <p:sp>
              <p:nvSpPr>
                <p:cNvPr id="33824" name="Line 32">
                  <a:extLst>
                    <a:ext uri="{FF2B5EF4-FFF2-40B4-BE49-F238E27FC236}">
                      <a16:creationId xmlns:a16="http://schemas.microsoft.com/office/drawing/2014/main" id="{F13F62FE-EE99-65F4-D62B-3D2A67C278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25" name="Line 33">
                  <a:extLst>
                    <a:ext uri="{FF2B5EF4-FFF2-40B4-BE49-F238E27FC236}">
                      <a16:creationId xmlns:a16="http://schemas.microsoft.com/office/drawing/2014/main" id="{35D3C25D-52CF-03FA-1A50-BA630979D8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26" name="Line 34">
                <a:extLst>
                  <a:ext uri="{FF2B5EF4-FFF2-40B4-BE49-F238E27FC236}">
                    <a16:creationId xmlns:a16="http://schemas.microsoft.com/office/drawing/2014/main" id="{8C22DC08-6485-E13C-6E77-DCF55A76BE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5" y="2904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3827" name="Group 35">
                <a:extLst>
                  <a:ext uri="{FF2B5EF4-FFF2-40B4-BE49-F238E27FC236}">
                    <a16:creationId xmlns:a16="http://schemas.microsoft.com/office/drawing/2014/main" id="{447A2984-CC8F-1DC4-7220-07D6D3B2D2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 flipV="1">
                <a:off x="2047" y="2733"/>
                <a:ext cx="341" cy="342"/>
                <a:chOff x="308" y="2471"/>
                <a:chExt cx="341" cy="342"/>
              </a:xfrm>
            </p:grpSpPr>
            <p:sp>
              <p:nvSpPr>
                <p:cNvPr id="33828" name="Line 36">
                  <a:extLst>
                    <a:ext uri="{FF2B5EF4-FFF2-40B4-BE49-F238E27FC236}">
                      <a16:creationId xmlns:a16="http://schemas.microsoft.com/office/drawing/2014/main" id="{7A3B9994-52E4-00ED-F61A-8D5716602B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29" name="Line 37">
                  <a:extLst>
                    <a:ext uri="{FF2B5EF4-FFF2-40B4-BE49-F238E27FC236}">
                      <a16:creationId xmlns:a16="http://schemas.microsoft.com/office/drawing/2014/main" id="{6A124CAB-3800-1B9B-8E42-9C027E05FD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3830" name="Group 38">
              <a:extLst>
                <a:ext uri="{FF2B5EF4-FFF2-40B4-BE49-F238E27FC236}">
                  <a16:creationId xmlns:a16="http://schemas.microsoft.com/office/drawing/2014/main" id="{9269BC62-E5E4-92BE-1FCF-8D9DF7BF10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30" y="2110"/>
              <a:ext cx="913" cy="1371"/>
              <a:chOff x="2496" y="2055"/>
              <a:chExt cx="913" cy="1371"/>
            </a:xfrm>
          </p:grpSpPr>
          <p:sp>
            <p:nvSpPr>
              <p:cNvPr id="33831" name="Text Box 39">
                <a:extLst>
                  <a:ext uri="{FF2B5EF4-FFF2-40B4-BE49-F238E27FC236}">
                    <a16:creationId xmlns:a16="http://schemas.microsoft.com/office/drawing/2014/main" id="{0AC60E55-BDC4-FFB6-30DF-ED46224ECF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5" y="2657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3832" name="Text Box 40">
                <a:extLst>
                  <a:ext uri="{FF2B5EF4-FFF2-40B4-BE49-F238E27FC236}">
                    <a16:creationId xmlns:a16="http://schemas.microsoft.com/office/drawing/2014/main" id="{14B0C6DD-4B5A-4BC2-3CAE-11B0691089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4" y="3169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3833" name="Text Box 41">
                <a:extLst>
                  <a:ext uri="{FF2B5EF4-FFF2-40B4-BE49-F238E27FC236}">
                    <a16:creationId xmlns:a16="http://schemas.microsoft.com/office/drawing/2014/main" id="{330E4A94-92EA-8565-738F-B516FDA7AD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5" y="206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3834" name="Text Box 42">
                <a:extLst>
                  <a:ext uri="{FF2B5EF4-FFF2-40B4-BE49-F238E27FC236}">
                    <a16:creationId xmlns:a16="http://schemas.microsoft.com/office/drawing/2014/main" id="{67D66781-29C0-C9A2-10E2-2267085497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22" y="263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3835" name="Line 43">
                <a:extLst>
                  <a:ext uri="{FF2B5EF4-FFF2-40B4-BE49-F238E27FC236}">
                    <a16:creationId xmlns:a16="http://schemas.microsoft.com/office/drawing/2014/main" id="{9E295759-EAB7-ADB6-0980-36840F3193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63" y="2441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36" name="Text Box 44">
                <a:extLst>
                  <a:ext uri="{FF2B5EF4-FFF2-40B4-BE49-F238E27FC236}">
                    <a16:creationId xmlns:a16="http://schemas.microsoft.com/office/drawing/2014/main" id="{71CE21FC-AC7C-907D-6D82-21EA9AC83B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22" y="2055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3837" name="Text Box 45">
                <a:extLst>
                  <a:ext uri="{FF2B5EF4-FFF2-40B4-BE49-F238E27FC236}">
                    <a16:creationId xmlns:a16="http://schemas.microsoft.com/office/drawing/2014/main" id="{DD02390F-B665-E2B8-A5B6-99610360D8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6" y="317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3838" name="Line 46">
                <a:extLst>
                  <a:ext uri="{FF2B5EF4-FFF2-40B4-BE49-F238E27FC236}">
                    <a16:creationId xmlns:a16="http://schemas.microsoft.com/office/drawing/2014/main" id="{FC567F5E-32A6-FAE9-A400-0634CAE7F5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730" y="2746"/>
                <a:ext cx="172" cy="1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39" name="Line 47">
                <a:extLst>
                  <a:ext uri="{FF2B5EF4-FFF2-40B4-BE49-F238E27FC236}">
                    <a16:creationId xmlns:a16="http://schemas.microsoft.com/office/drawing/2014/main" id="{B59199E4-904C-F1A1-1AFC-7701F0717E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0" y="2415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40" name="Line 48">
                <a:extLst>
                  <a:ext uri="{FF2B5EF4-FFF2-40B4-BE49-F238E27FC236}">
                    <a16:creationId xmlns:a16="http://schemas.microsoft.com/office/drawing/2014/main" id="{7CFC697D-D456-56C7-C2C7-56DDCE6E68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2" y="2911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41" name="Line 49">
                <a:extLst>
                  <a:ext uri="{FF2B5EF4-FFF2-40B4-BE49-F238E27FC236}">
                    <a16:creationId xmlns:a16="http://schemas.microsoft.com/office/drawing/2014/main" id="{7EE75303-A35D-3565-FCE9-B59F06025C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44" y="2910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3842" name="Group 50">
              <a:extLst>
                <a:ext uri="{FF2B5EF4-FFF2-40B4-BE49-F238E27FC236}">
                  <a16:creationId xmlns:a16="http://schemas.microsoft.com/office/drawing/2014/main" id="{5883B323-5A6E-341F-B06E-EE1338BC06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02" y="2096"/>
              <a:ext cx="913" cy="1371"/>
              <a:chOff x="3914" y="1107"/>
              <a:chExt cx="913" cy="1371"/>
            </a:xfrm>
          </p:grpSpPr>
          <p:sp>
            <p:nvSpPr>
              <p:cNvPr id="33843" name="Text Box 51">
                <a:extLst>
                  <a:ext uri="{FF2B5EF4-FFF2-40B4-BE49-F238E27FC236}">
                    <a16:creationId xmlns:a16="http://schemas.microsoft.com/office/drawing/2014/main" id="{527BE203-97FA-9D64-A9E0-C8509A4CFE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73" y="1709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3844" name="Text Box 52">
                <a:extLst>
                  <a:ext uri="{FF2B5EF4-FFF2-40B4-BE49-F238E27FC236}">
                    <a16:creationId xmlns:a16="http://schemas.microsoft.com/office/drawing/2014/main" id="{506FDE61-BF3D-68DA-5B8A-DFCB63A54C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2" y="2221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3845" name="Text Box 53">
                <a:extLst>
                  <a:ext uri="{FF2B5EF4-FFF2-40B4-BE49-F238E27FC236}">
                    <a16:creationId xmlns:a16="http://schemas.microsoft.com/office/drawing/2014/main" id="{BAB4D4F4-85FF-E20F-5F2E-3FE1E637EC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73" y="1120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3846" name="Text Box 54">
                <a:extLst>
                  <a:ext uri="{FF2B5EF4-FFF2-40B4-BE49-F238E27FC236}">
                    <a16:creationId xmlns:a16="http://schemas.microsoft.com/office/drawing/2014/main" id="{9B54A4BD-3E34-408C-6269-A2264B2482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40" y="168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3847" name="Line 55">
                <a:extLst>
                  <a:ext uri="{FF2B5EF4-FFF2-40B4-BE49-F238E27FC236}">
                    <a16:creationId xmlns:a16="http://schemas.microsoft.com/office/drawing/2014/main" id="{B1FC2D46-499E-15EF-9F79-4DDCB77A64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1" y="1493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48" name="Text Box 56">
                <a:extLst>
                  <a:ext uri="{FF2B5EF4-FFF2-40B4-BE49-F238E27FC236}">
                    <a16:creationId xmlns:a16="http://schemas.microsoft.com/office/drawing/2014/main" id="{24E1843C-C985-12D4-E267-0DAD0724CE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40" y="1107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3849" name="Text Box 57">
                <a:extLst>
                  <a:ext uri="{FF2B5EF4-FFF2-40B4-BE49-F238E27FC236}">
                    <a16:creationId xmlns:a16="http://schemas.microsoft.com/office/drawing/2014/main" id="{46D37A18-E353-7096-63D0-F52BD2C11B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14" y="222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3850" name="Line 58">
                <a:extLst>
                  <a:ext uri="{FF2B5EF4-FFF2-40B4-BE49-F238E27FC236}">
                    <a16:creationId xmlns:a16="http://schemas.microsoft.com/office/drawing/2014/main" id="{16FB182B-203D-7E83-7A37-4127D505F3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148" y="1798"/>
                <a:ext cx="172" cy="1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51" name="Line 59">
                <a:extLst>
                  <a:ext uri="{FF2B5EF4-FFF2-40B4-BE49-F238E27FC236}">
                    <a16:creationId xmlns:a16="http://schemas.microsoft.com/office/drawing/2014/main" id="{798C7322-64F4-74F2-78EC-43E6719955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88" y="1467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52" name="Line 60">
                <a:extLst>
                  <a:ext uri="{FF2B5EF4-FFF2-40B4-BE49-F238E27FC236}">
                    <a16:creationId xmlns:a16="http://schemas.microsoft.com/office/drawing/2014/main" id="{0E589083-3EC5-E6BB-7145-1939D6F31A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0" y="1963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53" name="Line 61">
                <a:extLst>
                  <a:ext uri="{FF2B5EF4-FFF2-40B4-BE49-F238E27FC236}">
                    <a16:creationId xmlns:a16="http://schemas.microsoft.com/office/drawing/2014/main" id="{0549BD82-CC15-E242-69D2-662DD4A852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1" y="1792"/>
                <a:ext cx="172" cy="1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54" name="Line 62">
                <a:extLst>
                  <a:ext uri="{FF2B5EF4-FFF2-40B4-BE49-F238E27FC236}">
                    <a16:creationId xmlns:a16="http://schemas.microsoft.com/office/drawing/2014/main" id="{DA687E50-85B4-7721-7ACC-D5094759F5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462" y="1962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3855" name="Group 63">
              <a:extLst>
                <a:ext uri="{FF2B5EF4-FFF2-40B4-BE49-F238E27FC236}">
                  <a16:creationId xmlns:a16="http://schemas.microsoft.com/office/drawing/2014/main" id="{B46D5AE9-D78A-C050-E572-977852EA89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15" y="2091"/>
              <a:ext cx="1086" cy="1371"/>
              <a:chOff x="308" y="2085"/>
              <a:chExt cx="1086" cy="1371"/>
            </a:xfrm>
          </p:grpSpPr>
          <p:sp>
            <p:nvSpPr>
              <p:cNvPr id="33856" name="Text Box 64">
                <a:extLst>
                  <a:ext uri="{FF2B5EF4-FFF2-40B4-BE49-F238E27FC236}">
                    <a16:creationId xmlns:a16="http://schemas.microsoft.com/office/drawing/2014/main" id="{C0DF8456-B387-B6B9-814D-F85129263E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0" y="2687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3857" name="Text Box 65">
                <a:extLst>
                  <a:ext uri="{FF2B5EF4-FFF2-40B4-BE49-F238E27FC236}">
                    <a16:creationId xmlns:a16="http://schemas.microsoft.com/office/drawing/2014/main" id="{9F19FE84-B695-E806-9A89-8CBF08303D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9" y="3199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3858" name="Text Box 66">
                <a:extLst>
                  <a:ext uri="{FF2B5EF4-FFF2-40B4-BE49-F238E27FC236}">
                    <a16:creationId xmlns:a16="http://schemas.microsoft.com/office/drawing/2014/main" id="{C19CDBAD-F7DE-5EC0-FC4D-39ABA0CDE3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0" y="209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3859" name="Text Box 67">
                <a:extLst>
                  <a:ext uri="{FF2B5EF4-FFF2-40B4-BE49-F238E27FC236}">
                    <a16:creationId xmlns:a16="http://schemas.microsoft.com/office/drawing/2014/main" id="{672D7A1D-31DE-6328-15B4-68974F8FAB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7" y="266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grpSp>
            <p:nvGrpSpPr>
              <p:cNvPr id="33860" name="Group 68">
                <a:extLst>
                  <a:ext uri="{FF2B5EF4-FFF2-40B4-BE49-F238E27FC236}">
                    <a16:creationId xmlns:a16="http://schemas.microsoft.com/office/drawing/2014/main" id="{41477E00-ACF1-7683-C843-76EB9ED402E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8" y="2471"/>
                <a:ext cx="341" cy="342"/>
                <a:chOff x="308" y="2471"/>
                <a:chExt cx="341" cy="342"/>
              </a:xfrm>
            </p:grpSpPr>
            <p:sp>
              <p:nvSpPr>
                <p:cNvPr id="33861" name="Line 69">
                  <a:extLst>
                    <a:ext uri="{FF2B5EF4-FFF2-40B4-BE49-F238E27FC236}">
                      <a16:creationId xmlns:a16="http://schemas.microsoft.com/office/drawing/2014/main" id="{B63519B2-A227-2A61-1C43-1B8BAA352B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62" name="Line 70">
                  <a:extLst>
                    <a:ext uri="{FF2B5EF4-FFF2-40B4-BE49-F238E27FC236}">
                      <a16:creationId xmlns:a16="http://schemas.microsoft.com/office/drawing/2014/main" id="{0240290D-8094-8D8D-6377-0E0A195499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63" name="Text Box 71">
                <a:extLst>
                  <a:ext uri="{FF2B5EF4-FFF2-40B4-BE49-F238E27FC236}">
                    <a16:creationId xmlns:a16="http://schemas.microsoft.com/office/drawing/2014/main" id="{72A4E329-9368-BFFD-7144-664424F375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7" y="2085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3864" name="Text Box 72">
                <a:extLst>
                  <a:ext uri="{FF2B5EF4-FFF2-40B4-BE49-F238E27FC236}">
                    <a16:creationId xmlns:a16="http://schemas.microsoft.com/office/drawing/2014/main" id="{CCF30551-D345-C6B7-AAAB-CF8556E9CD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1" y="320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grpSp>
            <p:nvGrpSpPr>
              <p:cNvPr id="33865" name="Group 73">
                <a:extLst>
                  <a:ext uri="{FF2B5EF4-FFF2-40B4-BE49-F238E27FC236}">
                    <a16:creationId xmlns:a16="http://schemas.microsoft.com/office/drawing/2014/main" id="{EBAB4F67-95F7-B278-9AB7-2D315B5C66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15" y="2445"/>
                <a:ext cx="341" cy="342"/>
                <a:chOff x="308" y="2471"/>
                <a:chExt cx="341" cy="342"/>
              </a:xfrm>
            </p:grpSpPr>
            <p:sp>
              <p:nvSpPr>
                <p:cNvPr id="33866" name="Line 74">
                  <a:extLst>
                    <a:ext uri="{FF2B5EF4-FFF2-40B4-BE49-F238E27FC236}">
                      <a16:creationId xmlns:a16="http://schemas.microsoft.com/office/drawing/2014/main" id="{7CB21BF1-B3CB-1D98-AE5B-A88479555B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67" name="Line 75">
                  <a:extLst>
                    <a:ext uri="{FF2B5EF4-FFF2-40B4-BE49-F238E27FC236}">
                      <a16:creationId xmlns:a16="http://schemas.microsoft.com/office/drawing/2014/main" id="{716B9A7B-E9BB-B943-EF37-C150A06F25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68" name="Line 76">
                <a:extLst>
                  <a:ext uri="{FF2B5EF4-FFF2-40B4-BE49-F238E27FC236}">
                    <a16:creationId xmlns:a16="http://schemas.microsoft.com/office/drawing/2014/main" id="{A1C52E64-F7F5-1F3E-C3E4-FDF875E4C2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7" y="2941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3869" name="Group 77">
                <a:extLst>
                  <a:ext uri="{FF2B5EF4-FFF2-40B4-BE49-F238E27FC236}">
                    <a16:creationId xmlns:a16="http://schemas.microsoft.com/office/drawing/2014/main" id="{8081F267-890E-0F90-0341-18CC328833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 flipV="1">
                <a:off x="1029" y="2770"/>
                <a:ext cx="341" cy="342"/>
                <a:chOff x="308" y="2471"/>
                <a:chExt cx="341" cy="342"/>
              </a:xfrm>
            </p:grpSpPr>
            <p:sp>
              <p:nvSpPr>
                <p:cNvPr id="33870" name="Line 78">
                  <a:extLst>
                    <a:ext uri="{FF2B5EF4-FFF2-40B4-BE49-F238E27FC236}">
                      <a16:creationId xmlns:a16="http://schemas.microsoft.com/office/drawing/2014/main" id="{79DFC777-4CBA-6A56-C66A-376AD89D9F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71" name="Line 79">
                  <a:extLst>
                    <a:ext uri="{FF2B5EF4-FFF2-40B4-BE49-F238E27FC236}">
                      <a16:creationId xmlns:a16="http://schemas.microsoft.com/office/drawing/2014/main" id="{807F1F9A-8415-DB3B-2881-02E82EB37F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33872" name="Group 80">
            <a:extLst>
              <a:ext uri="{FF2B5EF4-FFF2-40B4-BE49-F238E27FC236}">
                <a16:creationId xmlns:a16="http://schemas.microsoft.com/office/drawing/2014/main" id="{5D266FD6-CEDC-C755-7ED1-85CF044C27CB}"/>
              </a:ext>
            </a:extLst>
          </p:cNvPr>
          <p:cNvGrpSpPr>
            <a:grpSpLocks/>
          </p:cNvGrpSpPr>
          <p:nvPr/>
        </p:nvGrpSpPr>
        <p:grpSpPr bwMode="auto">
          <a:xfrm>
            <a:off x="796925" y="3609975"/>
            <a:ext cx="3144838" cy="849313"/>
            <a:chOff x="580" y="2814"/>
            <a:chExt cx="1981" cy="535"/>
          </a:xfrm>
        </p:grpSpPr>
        <p:sp>
          <p:nvSpPr>
            <p:cNvPr id="33873" name="Text Box 81">
              <a:extLst>
                <a:ext uri="{FF2B5EF4-FFF2-40B4-BE49-F238E27FC236}">
                  <a16:creationId xmlns:a16="http://schemas.microsoft.com/office/drawing/2014/main" id="{E4EA7E4C-EA96-3094-87CF-44B7AABB12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3" y="3033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874" name="Text Box 82">
              <a:extLst>
                <a:ext uri="{FF2B5EF4-FFF2-40B4-BE49-F238E27FC236}">
                  <a16:creationId xmlns:a16="http://schemas.microsoft.com/office/drawing/2014/main" id="{134E9169-7A92-EDDC-F9BB-6913A0545E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2" y="3051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875" name="Text Box 83">
              <a:extLst>
                <a:ext uri="{FF2B5EF4-FFF2-40B4-BE49-F238E27FC236}">
                  <a16:creationId xmlns:a16="http://schemas.microsoft.com/office/drawing/2014/main" id="{F6E44E15-ECE1-6421-ED93-3FFFDE4844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7" y="281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876" name="Text Box 84">
              <a:extLst>
                <a:ext uri="{FF2B5EF4-FFF2-40B4-BE49-F238E27FC236}">
                  <a16:creationId xmlns:a16="http://schemas.microsoft.com/office/drawing/2014/main" id="{12018530-C478-F9DE-4933-10A7C1A96E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7" y="303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877" name="Text Box 85">
              <a:extLst>
                <a:ext uri="{FF2B5EF4-FFF2-40B4-BE49-F238E27FC236}">
                  <a16:creationId xmlns:a16="http://schemas.microsoft.com/office/drawing/2014/main" id="{EBFEE886-D5A1-D550-A700-040DFB5EF3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5" y="303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878" name="Text Box 86">
              <a:extLst>
                <a:ext uri="{FF2B5EF4-FFF2-40B4-BE49-F238E27FC236}">
                  <a16:creationId xmlns:a16="http://schemas.microsoft.com/office/drawing/2014/main" id="{148047CD-56B6-57D0-7C46-9F8B586EDB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0" y="302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879" name="Text Box 87">
              <a:extLst>
                <a:ext uri="{FF2B5EF4-FFF2-40B4-BE49-F238E27FC236}">
                  <a16:creationId xmlns:a16="http://schemas.microsoft.com/office/drawing/2014/main" id="{D070A526-64BE-4204-7211-ED5A478196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6" y="3043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880" name="Text Box 88">
              <a:extLst>
                <a:ext uri="{FF2B5EF4-FFF2-40B4-BE49-F238E27FC236}">
                  <a16:creationId xmlns:a16="http://schemas.microsoft.com/office/drawing/2014/main" id="{D5BF282E-3602-350C-7DFD-67174B747F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9" y="3061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881" name="Text Box 89">
              <a:extLst>
                <a:ext uri="{FF2B5EF4-FFF2-40B4-BE49-F238E27FC236}">
                  <a16:creationId xmlns:a16="http://schemas.microsoft.com/office/drawing/2014/main" id="{6F93A8C4-6B44-9104-A367-0B74C9E995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0" y="303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882" name="Text Box 90">
              <a:extLst>
                <a:ext uri="{FF2B5EF4-FFF2-40B4-BE49-F238E27FC236}">
                  <a16:creationId xmlns:a16="http://schemas.microsoft.com/office/drawing/2014/main" id="{6CE6C132-FA20-DFF6-8B50-BF248C0838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0" y="3031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latin typeface="Arial Black" panose="020B0A04020102020204" pitchFamily="34" charset="0"/>
                </a:rPr>
                <a:t>c</a:t>
              </a:r>
            </a:p>
          </p:txBody>
        </p:sp>
      </p:grpSp>
      <p:grpSp>
        <p:nvGrpSpPr>
          <p:cNvPr id="33883" name="Group 91">
            <a:extLst>
              <a:ext uri="{FF2B5EF4-FFF2-40B4-BE49-F238E27FC236}">
                <a16:creationId xmlns:a16="http://schemas.microsoft.com/office/drawing/2014/main" id="{42134F09-BA45-C57B-96E5-1BAE32E5DD21}"/>
              </a:ext>
            </a:extLst>
          </p:cNvPr>
          <p:cNvGrpSpPr>
            <a:grpSpLocks/>
          </p:cNvGrpSpPr>
          <p:nvPr/>
        </p:nvGrpSpPr>
        <p:grpSpPr bwMode="auto">
          <a:xfrm>
            <a:off x="4764088" y="3654425"/>
            <a:ext cx="3189287" cy="833438"/>
            <a:chOff x="3001" y="2511"/>
            <a:chExt cx="2009" cy="525"/>
          </a:xfrm>
        </p:grpSpPr>
        <p:sp>
          <p:nvSpPr>
            <p:cNvPr id="33884" name="Text Box 92">
              <a:extLst>
                <a:ext uri="{FF2B5EF4-FFF2-40B4-BE49-F238E27FC236}">
                  <a16:creationId xmlns:a16="http://schemas.microsoft.com/office/drawing/2014/main" id="{D4FA102F-8293-5414-69F4-EECC39F07D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1" y="272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solidFill>
                    <a:srgbClr val="FF0000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  <p:grpSp>
          <p:nvGrpSpPr>
            <p:cNvPr id="33885" name="Group 93">
              <a:extLst>
                <a:ext uri="{FF2B5EF4-FFF2-40B4-BE49-F238E27FC236}">
                  <a16:creationId xmlns:a16="http://schemas.microsoft.com/office/drawing/2014/main" id="{D49E20B8-D099-5639-1144-028A858841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88" y="2511"/>
              <a:ext cx="1822" cy="525"/>
              <a:chOff x="2765" y="2645"/>
              <a:chExt cx="1822" cy="525"/>
            </a:xfrm>
          </p:grpSpPr>
          <p:sp>
            <p:nvSpPr>
              <p:cNvPr id="33886" name="Text Box 94">
                <a:extLst>
                  <a:ext uri="{FF2B5EF4-FFF2-40B4-BE49-F238E27FC236}">
                    <a16:creationId xmlns:a16="http://schemas.microsoft.com/office/drawing/2014/main" id="{A383F3FF-A1F2-FD80-D899-322741F333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8" y="286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3887" name="Text Box 95">
                <a:extLst>
                  <a:ext uri="{FF2B5EF4-FFF2-40B4-BE49-F238E27FC236}">
                    <a16:creationId xmlns:a16="http://schemas.microsoft.com/office/drawing/2014/main" id="{64A09F73-86F5-7F51-8574-B0EE496DD1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7" y="288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3888" name="Text Box 96">
                <a:extLst>
                  <a:ext uri="{FF2B5EF4-FFF2-40B4-BE49-F238E27FC236}">
                    <a16:creationId xmlns:a16="http://schemas.microsoft.com/office/drawing/2014/main" id="{EA59CFE0-7400-FF6E-6196-5CE0138D0F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32" y="2645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3889" name="Text Box 97">
                <a:extLst>
                  <a:ext uri="{FF2B5EF4-FFF2-40B4-BE49-F238E27FC236}">
                    <a16:creationId xmlns:a16="http://schemas.microsoft.com/office/drawing/2014/main" id="{EE23099E-5530-521D-5C29-73EC634F53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62" y="2863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3890" name="Text Box 98">
                <a:extLst>
                  <a:ext uri="{FF2B5EF4-FFF2-40B4-BE49-F238E27FC236}">
                    <a16:creationId xmlns:a16="http://schemas.microsoft.com/office/drawing/2014/main" id="{31C0AFB5-D60C-95EB-5622-CD95119DB6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0" y="287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3891" name="Text Box 99">
                <a:extLst>
                  <a:ext uri="{FF2B5EF4-FFF2-40B4-BE49-F238E27FC236}">
                    <a16:creationId xmlns:a16="http://schemas.microsoft.com/office/drawing/2014/main" id="{D23BD76D-B974-A2B3-021B-751DC907F2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65" y="285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3892" name="Text Box 100">
                <a:extLst>
                  <a:ext uri="{FF2B5EF4-FFF2-40B4-BE49-F238E27FC236}">
                    <a16:creationId xmlns:a16="http://schemas.microsoft.com/office/drawing/2014/main" id="{D3DB0094-E1E8-D70E-5DC5-4CA17BD339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1" y="287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3893" name="Text Box 101">
                <a:extLst>
                  <a:ext uri="{FF2B5EF4-FFF2-40B4-BE49-F238E27FC236}">
                    <a16:creationId xmlns:a16="http://schemas.microsoft.com/office/drawing/2014/main" id="{9A671158-E69A-2E83-1F2F-AD0DA0F289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75" y="286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3894" name="Text Box 102">
                <a:extLst>
                  <a:ext uri="{FF2B5EF4-FFF2-40B4-BE49-F238E27FC236}">
                    <a16:creationId xmlns:a16="http://schemas.microsoft.com/office/drawing/2014/main" id="{407244DB-2B22-EAF2-1808-4752FB93A0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15" y="286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c</a:t>
                </a:r>
              </a:p>
            </p:txBody>
          </p:sp>
        </p:grpSp>
      </p:grpSp>
      <p:grpSp>
        <p:nvGrpSpPr>
          <p:cNvPr id="33895" name="Group 103">
            <a:extLst>
              <a:ext uri="{FF2B5EF4-FFF2-40B4-BE49-F238E27FC236}">
                <a16:creationId xmlns:a16="http://schemas.microsoft.com/office/drawing/2014/main" id="{B2E2318C-89B4-319D-0470-9D3061910F6C}"/>
              </a:ext>
            </a:extLst>
          </p:cNvPr>
          <p:cNvGrpSpPr>
            <a:grpSpLocks/>
          </p:cNvGrpSpPr>
          <p:nvPr/>
        </p:nvGrpSpPr>
        <p:grpSpPr bwMode="auto">
          <a:xfrm>
            <a:off x="977900" y="5038725"/>
            <a:ext cx="2892425" cy="1239838"/>
            <a:chOff x="583" y="3539"/>
            <a:chExt cx="1822" cy="781"/>
          </a:xfrm>
        </p:grpSpPr>
        <p:sp>
          <p:nvSpPr>
            <p:cNvPr id="33896" name="Text Box 104">
              <a:extLst>
                <a:ext uri="{FF2B5EF4-FFF2-40B4-BE49-F238E27FC236}">
                  <a16:creationId xmlns:a16="http://schemas.microsoft.com/office/drawing/2014/main" id="{4068AF33-3ED0-72BF-31F3-28B17D478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" y="373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897" name="Text Box 105">
              <a:extLst>
                <a:ext uri="{FF2B5EF4-FFF2-40B4-BE49-F238E27FC236}">
                  <a16:creationId xmlns:a16="http://schemas.microsoft.com/office/drawing/2014/main" id="{C57E62B4-8DEE-2514-980B-40A75017CF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5" y="3753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898" name="Text Box 106">
              <a:extLst>
                <a:ext uri="{FF2B5EF4-FFF2-40B4-BE49-F238E27FC236}">
                  <a16:creationId xmlns:a16="http://schemas.microsoft.com/office/drawing/2014/main" id="{4CFCA62E-723E-566C-CA10-8C8275FD8A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7" y="353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899" name="Text Box 107">
              <a:extLst>
                <a:ext uri="{FF2B5EF4-FFF2-40B4-BE49-F238E27FC236}">
                  <a16:creationId xmlns:a16="http://schemas.microsoft.com/office/drawing/2014/main" id="{8E29D2CD-31C4-833A-287D-4916229589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0" y="373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900" name="Text Box 108">
              <a:extLst>
                <a:ext uri="{FF2B5EF4-FFF2-40B4-BE49-F238E27FC236}">
                  <a16:creationId xmlns:a16="http://schemas.microsoft.com/office/drawing/2014/main" id="{9ECBD5D0-DF40-5407-3889-24031F7F9C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8" y="3741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901" name="Text Box 109">
              <a:extLst>
                <a:ext uri="{FF2B5EF4-FFF2-40B4-BE49-F238E27FC236}">
                  <a16:creationId xmlns:a16="http://schemas.microsoft.com/office/drawing/2014/main" id="{AB263BAA-BFCC-6745-D29B-4AB0BBAEFF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3" y="372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902" name="Text Box 110">
              <a:extLst>
                <a:ext uri="{FF2B5EF4-FFF2-40B4-BE49-F238E27FC236}">
                  <a16:creationId xmlns:a16="http://schemas.microsoft.com/office/drawing/2014/main" id="{9A93123D-0846-1E93-819E-D125721B44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9" y="374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903" name="Text Box 111">
              <a:extLst>
                <a:ext uri="{FF2B5EF4-FFF2-40B4-BE49-F238E27FC236}">
                  <a16:creationId xmlns:a16="http://schemas.microsoft.com/office/drawing/2014/main" id="{DBB8F7EC-CFEB-CA45-8A33-79C063057F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2" y="403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904" name="Text Box 112">
              <a:extLst>
                <a:ext uri="{FF2B5EF4-FFF2-40B4-BE49-F238E27FC236}">
                  <a16:creationId xmlns:a16="http://schemas.microsoft.com/office/drawing/2014/main" id="{1B0FBDD5-DDA5-3476-D77F-B776CC208D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3" y="373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905" name="Text Box 113">
              <a:extLst>
                <a:ext uri="{FF2B5EF4-FFF2-40B4-BE49-F238E27FC236}">
                  <a16:creationId xmlns:a16="http://schemas.microsoft.com/office/drawing/2014/main" id="{1B3507EB-6B34-EE01-AD54-68094A264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3" y="3733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</p:grpSp>
      <p:grpSp>
        <p:nvGrpSpPr>
          <p:cNvPr id="33906" name="Group 114">
            <a:extLst>
              <a:ext uri="{FF2B5EF4-FFF2-40B4-BE49-F238E27FC236}">
                <a16:creationId xmlns:a16="http://schemas.microsoft.com/office/drawing/2014/main" id="{55276AA7-D9F3-BA20-827C-D39043018BBB}"/>
              </a:ext>
            </a:extLst>
          </p:cNvPr>
          <p:cNvGrpSpPr>
            <a:grpSpLocks/>
          </p:cNvGrpSpPr>
          <p:nvPr/>
        </p:nvGrpSpPr>
        <p:grpSpPr bwMode="auto">
          <a:xfrm>
            <a:off x="4718050" y="4684713"/>
            <a:ext cx="2568575" cy="1717675"/>
            <a:chOff x="2861" y="3238"/>
            <a:chExt cx="1618" cy="1082"/>
          </a:xfrm>
        </p:grpSpPr>
        <p:sp>
          <p:nvSpPr>
            <p:cNvPr id="33907" name="Text Box 115">
              <a:extLst>
                <a:ext uri="{FF2B5EF4-FFF2-40B4-BE49-F238E27FC236}">
                  <a16:creationId xmlns:a16="http://schemas.microsoft.com/office/drawing/2014/main" id="{E03D08F1-F82F-BCFD-E74A-F408E6EE9B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4" y="374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solidFill>
                    <a:srgbClr val="9933FF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908" name="Text Box 116">
              <a:extLst>
                <a:ext uri="{FF2B5EF4-FFF2-40B4-BE49-F238E27FC236}">
                  <a16:creationId xmlns:a16="http://schemas.microsoft.com/office/drawing/2014/main" id="{17E170E3-051D-855F-1F3B-569E10EB14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3" y="376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solidFill>
                    <a:srgbClr val="9933FF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909" name="Text Box 117">
              <a:extLst>
                <a:ext uri="{FF2B5EF4-FFF2-40B4-BE49-F238E27FC236}">
                  <a16:creationId xmlns:a16="http://schemas.microsoft.com/office/drawing/2014/main" id="{3698C880-D117-F6F9-EB45-1672298960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7" y="3473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solidFill>
                    <a:srgbClr val="9933FF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910" name="Text Box 118">
              <a:extLst>
                <a:ext uri="{FF2B5EF4-FFF2-40B4-BE49-F238E27FC236}">
                  <a16:creationId xmlns:a16="http://schemas.microsoft.com/office/drawing/2014/main" id="{BBA03C4A-A3B7-5C65-4E5B-767B236414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8" y="374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solidFill>
                    <a:srgbClr val="9933FF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911" name="Text Box 119">
              <a:extLst>
                <a:ext uri="{FF2B5EF4-FFF2-40B4-BE49-F238E27FC236}">
                  <a16:creationId xmlns:a16="http://schemas.microsoft.com/office/drawing/2014/main" id="{8E3956ED-B0F3-CE46-D240-08FE8B0165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6" y="3753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solidFill>
                    <a:srgbClr val="9933FF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912" name="Text Box 120">
              <a:extLst>
                <a:ext uri="{FF2B5EF4-FFF2-40B4-BE49-F238E27FC236}">
                  <a16:creationId xmlns:a16="http://schemas.microsoft.com/office/drawing/2014/main" id="{2B1A516B-D3D7-B295-5332-197A1057D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1" y="373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solidFill>
                    <a:srgbClr val="9933FF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913" name="Text Box 121">
              <a:extLst>
                <a:ext uri="{FF2B5EF4-FFF2-40B4-BE49-F238E27FC236}">
                  <a16:creationId xmlns:a16="http://schemas.microsoft.com/office/drawing/2014/main" id="{7D316971-EECB-8048-7806-334C078A2E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7" y="375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solidFill>
                    <a:srgbClr val="9933FF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914" name="Text Box 122">
              <a:extLst>
                <a:ext uri="{FF2B5EF4-FFF2-40B4-BE49-F238E27FC236}">
                  <a16:creationId xmlns:a16="http://schemas.microsoft.com/office/drawing/2014/main" id="{0D57FB68-0DC5-AEA5-B7E0-BD2131A563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9" y="403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solidFill>
                    <a:srgbClr val="9933FF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915" name="Text Box 123">
              <a:extLst>
                <a:ext uri="{FF2B5EF4-FFF2-40B4-BE49-F238E27FC236}">
                  <a16:creationId xmlns:a16="http://schemas.microsoft.com/office/drawing/2014/main" id="{E26317CA-05AA-0C16-C844-1178CBBAFB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5" y="323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solidFill>
                    <a:srgbClr val="9933FF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3916" name="Text Box 124">
              <a:extLst>
                <a:ext uri="{FF2B5EF4-FFF2-40B4-BE49-F238E27FC236}">
                  <a16:creationId xmlns:a16="http://schemas.microsoft.com/office/drawing/2014/main" id="{C357A4F3-AD6A-EABA-D02E-23250493E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1" y="374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>
                  <a:solidFill>
                    <a:srgbClr val="9933FF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0627A188-A3F9-561F-293D-FFB4190A6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8" y="280988"/>
            <a:ext cx="8207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1600">
                <a:latin typeface="Arial Black" panose="020B0A04020102020204" pitchFamily="34" charset="0"/>
              </a:rPr>
              <a:t>When we “crack” DECANE what are the possible products formed?</a:t>
            </a:r>
            <a:endParaRPr lang="en-GB" altLang="en-US" sz="1600">
              <a:latin typeface="Comic Sans MS" panose="030F0702030302020204" pitchFamily="66" charset="0"/>
            </a:endParaRPr>
          </a:p>
        </p:txBody>
      </p:sp>
      <p:grpSp>
        <p:nvGrpSpPr>
          <p:cNvPr id="34819" name="Group 3">
            <a:extLst>
              <a:ext uri="{FF2B5EF4-FFF2-40B4-BE49-F238E27FC236}">
                <a16:creationId xmlns:a16="http://schemas.microsoft.com/office/drawing/2014/main" id="{B1E89F75-3C9E-BF60-3E4A-7CA41CCF672A}"/>
              </a:ext>
            </a:extLst>
          </p:cNvPr>
          <p:cNvGrpSpPr>
            <a:grpSpLocks/>
          </p:cNvGrpSpPr>
          <p:nvPr/>
        </p:nvGrpSpPr>
        <p:grpSpPr bwMode="auto">
          <a:xfrm>
            <a:off x="423863" y="1325563"/>
            <a:ext cx="8296275" cy="2222500"/>
            <a:chOff x="0" y="2081"/>
            <a:chExt cx="5226" cy="1400"/>
          </a:xfrm>
        </p:grpSpPr>
        <p:sp>
          <p:nvSpPr>
            <p:cNvPr id="34820" name="Text Box 4">
              <a:extLst>
                <a:ext uri="{FF2B5EF4-FFF2-40B4-BE49-F238E27FC236}">
                  <a16:creationId xmlns:a16="http://schemas.microsoft.com/office/drawing/2014/main" id="{194D0891-DD6E-0181-6F05-CF1B565E68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678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34821" name="Text Box 5">
              <a:extLst>
                <a:ext uri="{FF2B5EF4-FFF2-40B4-BE49-F238E27FC236}">
                  <a16:creationId xmlns:a16="http://schemas.microsoft.com/office/drawing/2014/main" id="{D2D470C0-EC1E-06B7-A3B8-7A9006AE3C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2" y="2661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grpSp>
          <p:nvGrpSpPr>
            <p:cNvPr id="34822" name="Group 6">
              <a:extLst>
                <a:ext uri="{FF2B5EF4-FFF2-40B4-BE49-F238E27FC236}">
                  <a16:creationId xmlns:a16="http://schemas.microsoft.com/office/drawing/2014/main" id="{0D21C6E2-BF94-9748-2555-FBB6E525E2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8" y="2085"/>
              <a:ext cx="1086" cy="1371"/>
              <a:chOff x="308" y="2085"/>
              <a:chExt cx="1086" cy="1371"/>
            </a:xfrm>
          </p:grpSpPr>
          <p:sp>
            <p:nvSpPr>
              <p:cNvPr id="34823" name="Text Box 7">
                <a:extLst>
                  <a:ext uri="{FF2B5EF4-FFF2-40B4-BE49-F238E27FC236}">
                    <a16:creationId xmlns:a16="http://schemas.microsoft.com/office/drawing/2014/main" id="{FD1BE268-4A46-55A7-960A-E154FEB4FA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0" y="2687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4824" name="Text Box 8">
                <a:extLst>
                  <a:ext uri="{FF2B5EF4-FFF2-40B4-BE49-F238E27FC236}">
                    <a16:creationId xmlns:a16="http://schemas.microsoft.com/office/drawing/2014/main" id="{AE0D0EC8-94C8-700D-2307-C1F4136E91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9" y="3199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4825" name="Text Box 9">
                <a:extLst>
                  <a:ext uri="{FF2B5EF4-FFF2-40B4-BE49-F238E27FC236}">
                    <a16:creationId xmlns:a16="http://schemas.microsoft.com/office/drawing/2014/main" id="{A6826B1D-D62F-6CC1-69CB-317CDD431F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0" y="209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4826" name="Text Box 10">
                <a:extLst>
                  <a:ext uri="{FF2B5EF4-FFF2-40B4-BE49-F238E27FC236}">
                    <a16:creationId xmlns:a16="http://schemas.microsoft.com/office/drawing/2014/main" id="{A3B65847-8D51-2D94-6753-026BE16CD4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7" y="266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grpSp>
            <p:nvGrpSpPr>
              <p:cNvPr id="34827" name="Group 11">
                <a:extLst>
                  <a:ext uri="{FF2B5EF4-FFF2-40B4-BE49-F238E27FC236}">
                    <a16:creationId xmlns:a16="http://schemas.microsoft.com/office/drawing/2014/main" id="{DABAFF98-4298-F6B0-2A1C-429C7F50112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8" y="2471"/>
                <a:ext cx="341" cy="342"/>
                <a:chOff x="308" y="2471"/>
                <a:chExt cx="341" cy="342"/>
              </a:xfrm>
            </p:grpSpPr>
            <p:sp>
              <p:nvSpPr>
                <p:cNvPr id="34828" name="Line 12">
                  <a:extLst>
                    <a:ext uri="{FF2B5EF4-FFF2-40B4-BE49-F238E27FC236}">
                      <a16:creationId xmlns:a16="http://schemas.microsoft.com/office/drawing/2014/main" id="{65D5EAAF-5BB6-BF57-272E-C4E1EA8ED5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29" name="Line 13">
                  <a:extLst>
                    <a:ext uri="{FF2B5EF4-FFF2-40B4-BE49-F238E27FC236}">
                      <a16:creationId xmlns:a16="http://schemas.microsoft.com/office/drawing/2014/main" id="{259A029B-ACE0-47FB-D101-5DAF423135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4830" name="Text Box 14">
                <a:extLst>
                  <a:ext uri="{FF2B5EF4-FFF2-40B4-BE49-F238E27FC236}">
                    <a16:creationId xmlns:a16="http://schemas.microsoft.com/office/drawing/2014/main" id="{248A4F81-3880-ECCC-44FE-157C3E8A3E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7" y="2085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4831" name="Text Box 15">
                <a:extLst>
                  <a:ext uri="{FF2B5EF4-FFF2-40B4-BE49-F238E27FC236}">
                    <a16:creationId xmlns:a16="http://schemas.microsoft.com/office/drawing/2014/main" id="{9C8366AD-7DCD-D2EA-EE3F-75304BA461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1" y="320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grpSp>
            <p:nvGrpSpPr>
              <p:cNvPr id="34832" name="Group 16">
                <a:extLst>
                  <a:ext uri="{FF2B5EF4-FFF2-40B4-BE49-F238E27FC236}">
                    <a16:creationId xmlns:a16="http://schemas.microsoft.com/office/drawing/2014/main" id="{9077EAAD-68D2-8B41-ED52-DB2006D72D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15" y="2445"/>
                <a:ext cx="341" cy="342"/>
                <a:chOff x="308" y="2471"/>
                <a:chExt cx="341" cy="342"/>
              </a:xfrm>
            </p:grpSpPr>
            <p:sp>
              <p:nvSpPr>
                <p:cNvPr id="34833" name="Line 17">
                  <a:extLst>
                    <a:ext uri="{FF2B5EF4-FFF2-40B4-BE49-F238E27FC236}">
                      <a16:creationId xmlns:a16="http://schemas.microsoft.com/office/drawing/2014/main" id="{577276EB-9C3F-EC9D-381F-E0B2FBDE7E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34" name="Line 18">
                  <a:extLst>
                    <a:ext uri="{FF2B5EF4-FFF2-40B4-BE49-F238E27FC236}">
                      <a16:creationId xmlns:a16="http://schemas.microsoft.com/office/drawing/2014/main" id="{A5769447-9F1D-36B5-A8F4-F24FF04274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4835" name="Line 19">
                <a:extLst>
                  <a:ext uri="{FF2B5EF4-FFF2-40B4-BE49-F238E27FC236}">
                    <a16:creationId xmlns:a16="http://schemas.microsoft.com/office/drawing/2014/main" id="{48A7D40A-1EDB-FCFB-96B5-6DE4B42742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7" y="2941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4836" name="Group 20">
                <a:extLst>
                  <a:ext uri="{FF2B5EF4-FFF2-40B4-BE49-F238E27FC236}">
                    <a16:creationId xmlns:a16="http://schemas.microsoft.com/office/drawing/2014/main" id="{9C2BD18E-14E9-58AA-B9BD-8B0F0A472A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 flipV="1">
                <a:off x="1029" y="2770"/>
                <a:ext cx="341" cy="342"/>
                <a:chOff x="308" y="2471"/>
                <a:chExt cx="341" cy="342"/>
              </a:xfrm>
            </p:grpSpPr>
            <p:sp>
              <p:nvSpPr>
                <p:cNvPr id="34837" name="Line 21">
                  <a:extLst>
                    <a:ext uri="{FF2B5EF4-FFF2-40B4-BE49-F238E27FC236}">
                      <a16:creationId xmlns:a16="http://schemas.microsoft.com/office/drawing/2014/main" id="{AACC3B40-C0EE-76E3-466B-F8D3537A4C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38" name="Line 22">
                  <a:extLst>
                    <a:ext uri="{FF2B5EF4-FFF2-40B4-BE49-F238E27FC236}">
                      <a16:creationId xmlns:a16="http://schemas.microsoft.com/office/drawing/2014/main" id="{500A17DA-F2A1-F47A-E1F6-2F6C63E49A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4839" name="Group 23">
              <a:extLst>
                <a:ext uri="{FF2B5EF4-FFF2-40B4-BE49-F238E27FC236}">
                  <a16:creationId xmlns:a16="http://schemas.microsoft.com/office/drawing/2014/main" id="{8B8991E8-041A-0CB9-C979-007E5B2BEB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76" y="2081"/>
              <a:ext cx="913" cy="1371"/>
              <a:chOff x="1499" y="2048"/>
              <a:chExt cx="913" cy="1371"/>
            </a:xfrm>
          </p:grpSpPr>
          <p:sp>
            <p:nvSpPr>
              <p:cNvPr id="34840" name="Text Box 24">
                <a:extLst>
                  <a:ext uri="{FF2B5EF4-FFF2-40B4-BE49-F238E27FC236}">
                    <a16:creationId xmlns:a16="http://schemas.microsoft.com/office/drawing/2014/main" id="{3512BEE2-551D-94EE-D7BA-78DAF94B5A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58" y="2650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4841" name="Text Box 25">
                <a:extLst>
                  <a:ext uri="{FF2B5EF4-FFF2-40B4-BE49-F238E27FC236}">
                    <a16:creationId xmlns:a16="http://schemas.microsoft.com/office/drawing/2014/main" id="{4BA178ED-3423-8C82-4800-9E7F41396A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47" y="3162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4842" name="Text Box 26">
                <a:extLst>
                  <a:ext uri="{FF2B5EF4-FFF2-40B4-BE49-F238E27FC236}">
                    <a16:creationId xmlns:a16="http://schemas.microsoft.com/office/drawing/2014/main" id="{8B52DFD7-A027-9C07-36CD-3A21948667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58" y="2061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4843" name="Text Box 27">
                <a:extLst>
                  <a:ext uri="{FF2B5EF4-FFF2-40B4-BE49-F238E27FC236}">
                    <a16:creationId xmlns:a16="http://schemas.microsoft.com/office/drawing/2014/main" id="{782575DB-753A-6B7C-247B-D3EF9B27C3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5" y="2629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4844" name="Line 28">
                <a:extLst>
                  <a:ext uri="{FF2B5EF4-FFF2-40B4-BE49-F238E27FC236}">
                    <a16:creationId xmlns:a16="http://schemas.microsoft.com/office/drawing/2014/main" id="{AC075B65-1971-2FA3-C3FB-BBEA31303E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6" y="2434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45" name="Text Box 29">
                <a:extLst>
                  <a:ext uri="{FF2B5EF4-FFF2-40B4-BE49-F238E27FC236}">
                    <a16:creationId xmlns:a16="http://schemas.microsoft.com/office/drawing/2014/main" id="{1BF562B0-1A58-B08D-A730-BC2A9E8D19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5" y="204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4846" name="Text Box 30">
                <a:extLst>
                  <a:ext uri="{FF2B5EF4-FFF2-40B4-BE49-F238E27FC236}">
                    <a16:creationId xmlns:a16="http://schemas.microsoft.com/office/drawing/2014/main" id="{75BC2D33-FD9A-28F1-90BA-AA9EA0BD89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9" y="3169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grpSp>
            <p:nvGrpSpPr>
              <p:cNvPr id="34847" name="Group 31">
                <a:extLst>
                  <a:ext uri="{FF2B5EF4-FFF2-40B4-BE49-F238E27FC236}">
                    <a16:creationId xmlns:a16="http://schemas.microsoft.com/office/drawing/2014/main" id="{87D49E81-B0CA-927D-35DA-2A4B74DEF4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33" y="2408"/>
                <a:ext cx="341" cy="342"/>
                <a:chOff x="308" y="2471"/>
                <a:chExt cx="341" cy="342"/>
              </a:xfrm>
            </p:grpSpPr>
            <p:sp>
              <p:nvSpPr>
                <p:cNvPr id="34848" name="Line 32">
                  <a:extLst>
                    <a:ext uri="{FF2B5EF4-FFF2-40B4-BE49-F238E27FC236}">
                      <a16:creationId xmlns:a16="http://schemas.microsoft.com/office/drawing/2014/main" id="{16AC39A6-076A-F1F3-45AE-ED6A26448E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49" name="Line 33">
                  <a:extLst>
                    <a:ext uri="{FF2B5EF4-FFF2-40B4-BE49-F238E27FC236}">
                      <a16:creationId xmlns:a16="http://schemas.microsoft.com/office/drawing/2014/main" id="{303F2250-E53A-2A1B-7608-CC82769105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4850" name="Line 34">
                <a:extLst>
                  <a:ext uri="{FF2B5EF4-FFF2-40B4-BE49-F238E27FC236}">
                    <a16:creationId xmlns:a16="http://schemas.microsoft.com/office/drawing/2014/main" id="{46331364-27E5-A322-F088-6F863C7FF4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5" y="2904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4851" name="Group 35">
                <a:extLst>
                  <a:ext uri="{FF2B5EF4-FFF2-40B4-BE49-F238E27FC236}">
                    <a16:creationId xmlns:a16="http://schemas.microsoft.com/office/drawing/2014/main" id="{42C69731-263F-08F9-5841-1F7D84FFFB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 flipV="1">
                <a:off x="2047" y="2733"/>
                <a:ext cx="341" cy="342"/>
                <a:chOff x="308" y="2471"/>
                <a:chExt cx="341" cy="342"/>
              </a:xfrm>
            </p:grpSpPr>
            <p:sp>
              <p:nvSpPr>
                <p:cNvPr id="34852" name="Line 36">
                  <a:extLst>
                    <a:ext uri="{FF2B5EF4-FFF2-40B4-BE49-F238E27FC236}">
                      <a16:creationId xmlns:a16="http://schemas.microsoft.com/office/drawing/2014/main" id="{AF4CD514-D42B-B867-8310-67CF45012D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53" name="Line 37">
                  <a:extLst>
                    <a:ext uri="{FF2B5EF4-FFF2-40B4-BE49-F238E27FC236}">
                      <a16:creationId xmlns:a16="http://schemas.microsoft.com/office/drawing/2014/main" id="{13DDDC9C-69E3-39E1-2AC2-634E7546F3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4854" name="Group 38">
              <a:extLst>
                <a:ext uri="{FF2B5EF4-FFF2-40B4-BE49-F238E27FC236}">
                  <a16:creationId xmlns:a16="http://schemas.microsoft.com/office/drawing/2014/main" id="{4AAA39C2-537B-C12E-C3CB-EE49CE2F03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30" y="2110"/>
              <a:ext cx="913" cy="1371"/>
              <a:chOff x="2496" y="2055"/>
              <a:chExt cx="913" cy="1371"/>
            </a:xfrm>
          </p:grpSpPr>
          <p:sp>
            <p:nvSpPr>
              <p:cNvPr id="34855" name="Text Box 39">
                <a:extLst>
                  <a:ext uri="{FF2B5EF4-FFF2-40B4-BE49-F238E27FC236}">
                    <a16:creationId xmlns:a16="http://schemas.microsoft.com/office/drawing/2014/main" id="{743F590C-FF37-A8F0-8E8D-C854438E9A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5" y="2657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4856" name="Text Box 40">
                <a:extLst>
                  <a:ext uri="{FF2B5EF4-FFF2-40B4-BE49-F238E27FC236}">
                    <a16:creationId xmlns:a16="http://schemas.microsoft.com/office/drawing/2014/main" id="{E5B719DE-715C-43D4-050F-918A1B39FD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4" y="3169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4857" name="Text Box 41">
                <a:extLst>
                  <a:ext uri="{FF2B5EF4-FFF2-40B4-BE49-F238E27FC236}">
                    <a16:creationId xmlns:a16="http://schemas.microsoft.com/office/drawing/2014/main" id="{5B9C1D1E-C767-C5FE-9A8A-B1E64B8392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5" y="206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4858" name="Text Box 42">
                <a:extLst>
                  <a:ext uri="{FF2B5EF4-FFF2-40B4-BE49-F238E27FC236}">
                    <a16:creationId xmlns:a16="http://schemas.microsoft.com/office/drawing/2014/main" id="{60EB10DC-DADE-6F5F-71FB-50F0F49290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22" y="263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4859" name="Line 43">
                <a:extLst>
                  <a:ext uri="{FF2B5EF4-FFF2-40B4-BE49-F238E27FC236}">
                    <a16:creationId xmlns:a16="http://schemas.microsoft.com/office/drawing/2014/main" id="{BE3AFA80-5B21-4336-5912-3CAA4691C0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63" y="2441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60" name="Text Box 44">
                <a:extLst>
                  <a:ext uri="{FF2B5EF4-FFF2-40B4-BE49-F238E27FC236}">
                    <a16:creationId xmlns:a16="http://schemas.microsoft.com/office/drawing/2014/main" id="{749B2B1A-E379-81AE-4AFF-E9147FD990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22" y="2055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4861" name="Text Box 45">
                <a:extLst>
                  <a:ext uri="{FF2B5EF4-FFF2-40B4-BE49-F238E27FC236}">
                    <a16:creationId xmlns:a16="http://schemas.microsoft.com/office/drawing/2014/main" id="{2A843333-2757-B4FE-DF54-4DB2CF325D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6" y="317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4862" name="Line 46">
                <a:extLst>
                  <a:ext uri="{FF2B5EF4-FFF2-40B4-BE49-F238E27FC236}">
                    <a16:creationId xmlns:a16="http://schemas.microsoft.com/office/drawing/2014/main" id="{2927D48C-80B4-754D-7A7E-C6F6FD019D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730" y="2746"/>
                <a:ext cx="172" cy="1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63" name="Line 47">
                <a:extLst>
                  <a:ext uri="{FF2B5EF4-FFF2-40B4-BE49-F238E27FC236}">
                    <a16:creationId xmlns:a16="http://schemas.microsoft.com/office/drawing/2014/main" id="{EE27CF0B-62F8-A3C1-5BB3-7E5E1AD46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0" y="2415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64" name="Line 48">
                <a:extLst>
                  <a:ext uri="{FF2B5EF4-FFF2-40B4-BE49-F238E27FC236}">
                    <a16:creationId xmlns:a16="http://schemas.microsoft.com/office/drawing/2014/main" id="{B1980D92-8CEE-594D-8DBE-D9D7ED9A46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2" y="2911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65" name="Line 49">
                <a:extLst>
                  <a:ext uri="{FF2B5EF4-FFF2-40B4-BE49-F238E27FC236}">
                    <a16:creationId xmlns:a16="http://schemas.microsoft.com/office/drawing/2014/main" id="{131EBE2D-5783-988A-0C43-52D2F71AE3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44" y="2910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4866" name="Group 50">
              <a:extLst>
                <a:ext uri="{FF2B5EF4-FFF2-40B4-BE49-F238E27FC236}">
                  <a16:creationId xmlns:a16="http://schemas.microsoft.com/office/drawing/2014/main" id="{5596EDA6-966A-D88D-5C3E-39FE5979A2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02" y="2096"/>
              <a:ext cx="913" cy="1371"/>
              <a:chOff x="3914" y="1107"/>
              <a:chExt cx="913" cy="1371"/>
            </a:xfrm>
          </p:grpSpPr>
          <p:sp>
            <p:nvSpPr>
              <p:cNvPr id="34867" name="Text Box 51">
                <a:extLst>
                  <a:ext uri="{FF2B5EF4-FFF2-40B4-BE49-F238E27FC236}">
                    <a16:creationId xmlns:a16="http://schemas.microsoft.com/office/drawing/2014/main" id="{E8BD6417-7555-B276-79A9-643162C1EF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73" y="1709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4868" name="Text Box 52">
                <a:extLst>
                  <a:ext uri="{FF2B5EF4-FFF2-40B4-BE49-F238E27FC236}">
                    <a16:creationId xmlns:a16="http://schemas.microsoft.com/office/drawing/2014/main" id="{DB390403-B940-74D7-DC0B-8C46A636B2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2" y="2221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4869" name="Text Box 53">
                <a:extLst>
                  <a:ext uri="{FF2B5EF4-FFF2-40B4-BE49-F238E27FC236}">
                    <a16:creationId xmlns:a16="http://schemas.microsoft.com/office/drawing/2014/main" id="{4BECD9C9-695D-117D-1347-63E4B9927D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73" y="1120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4870" name="Text Box 54">
                <a:extLst>
                  <a:ext uri="{FF2B5EF4-FFF2-40B4-BE49-F238E27FC236}">
                    <a16:creationId xmlns:a16="http://schemas.microsoft.com/office/drawing/2014/main" id="{729862A1-B4C6-EF83-145D-9FAE4D174A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40" y="168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4871" name="Line 55">
                <a:extLst>
                  <a:ext uri="{FF2B5EF4-FFF2-40B4-BE49-F238E27FC236}">
                    <a16:creationId xmlns:a16="http://schemas.microsoft.com/office/drawing/2014/main" id="{B43D27A7-7E91-AC9A-A910-4FA7FAC5DD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1" y="1493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72" name="Text Box 56">
                <a:extLst>
                  <a:ext uri="{FF2B5EF4-FFF2-40B4-BE49-F238E27FC236}">
                    <a16:creationId xmlns:a16="http://schemas.microsoft.com/office/drawing/2014/main" id="{F4353F65-EF43-9665-252A-BF5EB09A7B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40" y="1107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4873" name="Text Box 57">
                <a:extLst>
                  <a:ext uri="{FF2B5EF4-FFF2-40B4-BE49-F238E27FC236}">
                    <a16:creationId xmlns:a16="http://schemas.microsoft.com/office/drawing/2014/main" id="{26BEF7A0-AC94-9859-CC7D-40CF076FD2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14" y="222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4874" name="Line 58">
                <a:extLst>
                  <a:ext uri="{FF2B5EF4-FFF2-40B4-BE49-F238E27FC236}">
                    <a16:creationId xmlns:a16="http://schemas.microsoft.com/office/drawing/2014/main" id="{C433E326-00E2-8A53-0DC8-1F34C3C758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148" y="1798"/>
                <a:ext cx="172" cy="1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75" name="Line 59">
                <a:extLst>
                  <a:ext uri="{FF2B5EF4-FFF2-40B4-BE49-F238E27FC236}">
                    <a16:creationId xmlns:a16="http://schemas.microsoft.com/office/drawing/2014/main" id="{48F1DB41-0996-2387-1E7D-947475BF44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88" y="1467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76" name="Line 60">
                <a:extLst>
                  <a:ext uri="{FF2B5EF4-FFF2-40B4-BE49-F238E27FC236}">
                    <a16:creationId xmlns:a16="http://schemas.microsoft.com/office/drawing/2014/main" id="{8F56F3C9-2B00-E019-12C8-E31EABE415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0" y="1963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77" name="Line 61">
                <a:extLst>
                  <a:ext uri="{FF2B5EF4-FFF2-40B4-BE49-F238E27FC236}">
                    <a16:creationId xmlns:a16="http://schemas.microsoft.com/office/drawing/2014/main" id="{B1BA48F9-8201-88AA-D56F-1035A4EA61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1" y="1792"/>
                <a:ext cx="172" cy="1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78" name="Line 62">
                <a:extLst>
                  <a:ext uri="{FF2B5EF4-FFF2-40B4-BE49-F238E27FC236}">
                    <a16:creationId xmlns:a16="http://schemas.microsoft.com/office/drawing/2014/main" id="{6519342D-FC1E-F06F-F40E-82CDD8A7D9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462" y="1962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4879" name="Group 63">
              <a:extLst>
                <a:ext uri="{FF2B5EF4-FFF2-40B4-BE49-F238E27FC236}">
                  <a16:creationId xmlns:a16="http://schemas.microsoft.com/office/drawing/2014/main" id="{DE8EA133-0AD2-D439-DC53-30E9FF6D7E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15" y="2091"/>
              <a:ext cx="1086" cy="1371"/>
              <a:chOff x="308" y="2085"/>
              <a:chExt cx="1086" cy="1371"/>
            </a:xfrm>
          </p:grpSpPr>
          <p:sp>
            <p:nvSpPr>
              <p:cNvPr id="34880" name="Text Box 64">
                <a:extLst>
                  <a:ext uri="{FF2B5EF4-FFF2-40B4-BE49-F238E27FC236}">
                    <a16:creationId xmlns:a16="http://schemas.microsoft.com/office/drawing/2014/main" id="{541BCCAE-41D2-0F7F-2D94-CD8871A1C4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0" y="2687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34881" name="Text Box 65">
                <a:extLst>
                  <a:ext uri="{FF2B5EF4-FFF2-40B4-BE49-F238E27FC236}">
                    <a16:creationId xmlns:a16="http://schemas.microsoft.com/office/drawing/2014/main" id="{AF3D01AB-4B70-A812-AA84-CF7007DC82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9" y="3199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4882" name="Text Box 66">
                <a:extLst>
                  <a:ext uri="{FF2B5EF4-FFF2-40B4-BE49-F238E27FC236}">
                    <a16:creationId xmlns:a16="http://schemas.microsoft.com/office/drawing/2014/main" id="{CD41EF04-00B3-5614-FAB5-ECE4B2D580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0" y="209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4883" name="Text Box 67">
                <a:extLst>
                  <a:ext uri="{FF2B5EF4-FFF2-40B4-BE49-F238E27FC236}">
                    <a16:creationId xmlns:a16="http://schemas.microsoft.com/office/drawing/2014/main" id="{F6DBDBC0-29C8-CE24-03EB-B7589BD0B3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7" y="266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C</a:t>
                </a:r>
              </a:p>
            </p:txBody>
          </p:sp>
          <p:grpSp>
            <p:nvGrpSpPr>
              <p:cNvPr id="34884" name="Group 68">
                <a:extLst>
                  <a:ext uri="{FF2B5EF4-FFF2-40B4-BE49-F238E27FC236}">
                    <a16:creationId xmlns:a16="http://schemas.microsoft.com/office/drawing/2014/main" id="{1BB81E08-0037-FB09-9336-0F6ACDFBA3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8" y="2471"/>
                <a:ext cx="341" cy="342"/>
                <a:chOff x="308" y="2471"/>
                <a:chExt cx="341" cy="342"/>
              </a:xfrm>
            </p:grpSpPr>
            <p:sp>
              <p:nvSpPr>
                <p:cNvPr id="34885" name="Line 69">
                  <a:extLst>
                    <a:ext uri="{FF2B5EF4-FFF2-40B4-BE49-F238E27FC236}">
                      <a16:creationId xmlns:a16="http://schemas.microsoft.com/office/drawing/2014/main" id="{E27D2663-AF04-2E06-15C5-E6CC126D27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86" name="Line 70">
                  <a:extLst>
                    <a:ext uri="{FF2B5EF4-FFF2-40B4-BE49-F238E27FC236}">
                      <a16:creationId xmlns:a16="http://schemas.microsoft.com/office/drawing/2014/main" id="{E2143DB8-6656-ED19-45CC-0BFF2125F6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4887" name="Text Box 71">
                <a:extLst>
                  <a:ext uri="{FF2B5EF4-FFF2-40B4-BE49-F238E27FC236}">
                    <a16:creationId xmlns:a16="http://schemas.microsoft.com/office/drawing/2014/main" id="{645AA195-F2E3-D0C2-6949-032ADD779F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7" y="2085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34888" name="Text Box 72">
                <a:extLst>
                  <a:ext uri="{FF2B5EF4-FFF2-40B4-BE49-F238E27FC236}">
                    <a16:creationId xmlns:a16="http://schemas.microsoft.com/office/drawing/2014/main" id="{1A80C57E-ABAE-4301-5F61-BB6422DC06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1" y="320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sz="2000">
                    <a:latin typeface="Arial Black" panose="020B0A04020102020204" pitchFamily="34" charset="0"/>
                  </a:rPr>
                  <a:t>H</a:t>
                </a:r>
              </a:p>
            </p:txBody>
          </p:sp>
          <p:grpSp>
            <p:nvGrpSpPr>
              <p:cNvPr id="34889" name="Group 73">
                <a:extLst>
                  <a:ext uri="{FF2B5EF4-FFF2-40B4-BE49-F238E27FC236}">
                    <a16:creationId xmlns:a16="http://schemas.microsoft.com/office/drawing/2014/main" id="{9DD1AA07-FEB9-44FF-055A-27851B8E64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15" y="2445"/>
                <a:ext cx="341" cy="342"/>
                <a:chOff x="308" y="2471"/>
                <a:chExt cx="341" cy="342"/>
              </a:xfrm>
            </p:grpSpPr>
            <p:sp>
              <p:nvSpPr>
                <p:cNvPr id="34890" name="Line 74">
                  <a:extLst>
                    <a:ext uri="{FF2B5EF4-FFF2-40B4-BE49-F238E27FC236}">
                      <a16:creationId xmlns:a16="http://schemas.microsoft.com/office/drawing/2014/main" id="{58B9413F-A226-C86F-16F7-613E340851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91" name="Line 75">
                  <a:extLst>
                    <a:ext uri="{FF2B5EF4-FFF2-40B4-BE49-F238E27FC236}">
                      <a16:creationId xmlns:a16="http://schemas.microsoft.com/office/drawing/2014/main" id="{28ABAABD-F0C4-00C6-A83D-54F34AE591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4892" name="Line 76">
                <a:extLst>
                  <a:ext uri="{FF2B5EF4-FFF2-40B4-BE49-F238E27FC236}">
                    <a16:creationId xmlns:a16="http://schemas.microsoft.com/office/drawing/2014/main" id="{70B8F6EB-2A94-1CD2-C654-18D9A97B29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7" y="2941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4893" name="Group 77">
                <a:extLst>
                  <a:ext uri="{FF2B5EF4-FFF2-40B4-BE49-F238E27FC236}">
                    <a16:creationId xmlns:a16="http://schemas.microsoft.com/office/drawing/2014/main" id="{D6206C92-9F36-09DF-B755-C58E43446B1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 flipV="1">
                <a:off x="1029" y="2770"/>
                <a:ext cx="341" cy="342"/>
                <a:chOff x="308" y="2471"/>
                <a:chExt cx="341" cy="342"/>
              </a:xfrm>
            </p:grpSpPr>
            <p:sp>
              <p:nvSpPr>
                <p:cNvPr id="34894" name="Line 78">
                  <a:extLst>
                    <a:ext uri="{FF2B5EF4-FFF2-40B4-BE49-F238E27FC236}">
                      <a16:creationId xmlns:a16="http://schemas.microsoft.com/office/drawing/2014/main" id="{36108FB3-49B5-8132-4148-D79DC40A46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8" y="2802"/>
                  <a:ext cx="172" cy="1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95" name="Line 79">
                  <a:extLst>
                    <a:ext uri="{FF2B5EF4-FFF2-40B4-BE49-F238E27FC236}">
                      <a16:creationId xmlns:a16="http://schemas.microsoft.com/office/drawing/2014/main" id="{AD218402-3CFD-442D-1CB9-F36061399E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8" y="2471"/>
                  <a:ext cx="1" cy="1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34896" name="Text Box 80">
            <a:extLst>
              <a:ext uri="{FF2B5EF4-FFF2-40B4-BE49-F238E27FC236}">
                <a16:creationId xmlns:a16="http://schemas.microsoft.com/office/drawing/2014/main" id="{2658E10A-CFE9-28E8-8B0F-DBA9234B1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3" y="814388"/>
            <a:ext cx="6178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1600">
                <a:latin typeface="Arial Black" panose="020B0A04020102020204" pitchFamily="34" charset="0"/>
              </a:rPr>
              <a:t>How do you prove you have formed these products?</a:t>
            </a:r>
            <a:endParaRPr lang="en-GB" altLang="en-US" sz="1600">
              <a:latin typeface="Comic Sans MS" panose="030F0702030302020204" pitchFamily="66" charset="0"/>
            </a:endParaRPr>
          </a:p>
        </p:txBody>
      </p:sp>
      <p:grpSp>
        <p:nvGrpSpPr>
          <p:cNvPr id="34897" name="Group 81">
            <a:extLst>
              <a:ext uri="{FF2B5EF4-FFF2-40B4-BE49-F238E27FC236}">
                <a16:creationId xmlns:a16="http://schemas.microsoft.com/office/drawing/2014/main" id="{6484E8DC-F781-8B76-B46B-4FE5D3621855}"/>
              </a:ext>
            </a:extLst>
          </p:cNvPr>
          <p:cNvGrpSpPr>
            <a:grpSpLocks/>
          </p:cNvGrpSpPr>
          <p:nvPr/>
        </p:nvGrpSpPr>
        <p:grpSpPr bwMode="auto">
          <a:xfrm>
            <a:off x="3562350" y="3949700"/>
            <a:ext cx="5768975" cy="2195513"/>
            <a:chOff x="2244" y="2488"/>
            <a:chExt cx="3634" cy="1383"/>
          </a:xfrm>
        </p:grpSpPr>
        <p:sp>
          <p:nvSpPr>
            <p:cNvPr id="34898" name="Text Box 82">
              <a:extLst>
                <a:ext uri="{FF2B5EF4-FFF2-40B4-BE49-F238E27FC236}">
                  <a16:creationId xmlns:a16="http://schemas.microsoft.com/office/drawing/2014/main" id="{A2924BE8-5E36-5A6F-7714-80FD6C3C56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24" y="3094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34899" name="Text Box 83">
              <a:extLst>
                <a:ext uri="{FF2B5EF4-FFF2-40B4-BE49-F238E27FC236}">
                  <a16:creationId xmlns:a16="http://schemas.microsoft.com/office/drawing/2014/main" id="{4B17639C-FB01-9479-43C3-E6A81ED577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8" y="3109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4900" name="Text Box 84">
              <a:extLst>
                <a:ext uri="{FF2B5EF4-FFF2-40B4-BE49-F238E27FC236}">
                  <a16:creationId xmlns:a16="http://schemas.microsoft.com/office/drawing/2014/main" id="{7724317B-ECA0-FD30-CB7E-FFD15EB298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7" y="3621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34901" name="Text Box 85">
              <a:extLst>
                <a:ext uri="{FF2B5EF4-FFF2-40B4-BE49-F238E27FC236}">
                  <a16:creationId xmlns:a16="http://schemas.microsoft.com/office/drawing/2014/main" id="{1E232D89-0FCE-FD5A-461E-ECFA79A483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8" y="2520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34902" name="Text Box 86">
              <a:extLst>
                <a:ext uri="{FF2B5EF4-FFF2-40B4-BE49-F238E27FC236}">
                  <a16:creationId xmlns:a16="http://schemas.microsoft.com/office/drawing/2014/main" id="{EA513067-DD05-71AE-AF4D-48F34BBAC3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9" y="2674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34903" name="Line 87">
              <a:extLst>
                <a:ext uri="{FF2B5EF4-FFF2-40B4-BE49-F238E27FC236}">
                  <a16:creationId xmlns:a16="http://schemas.microsoft.com/office/drawing/2014/main" id="{636349CD-64EF-CA89-07FF-DE01991E94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65" y="3198"/>
              <a:ext cx="172" cy="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04" name="Line 88">
              <a:extLst>
                <a:ext uri="{FF2B5EF4-FFF2-40B4-BE49-F238E27FC236}">
                  <a16:creationId xmlns:a16="http://schemas.microsoft.com/office/drawing/2014/main" id="{E3737C37-DED6-37F0-A94A-0BFC4D6FA4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3" y="2867"/>
              <a:ext cx="1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05" name="Line 89">
              <a:extLst>
                <a:ext uri="{FF2B5EF4-FFF2-40B4-BE49-F238E27FC236}">
                  <a16:creationId xmlns:a16="http://schemas.microsoft.com/office/drawing/2014/main" id="{2B723637-A336-7616-20DE-23BCEEB822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37" y="3362"/>
              <a:ext cx="1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06" name="Text Box 90">
              <a:extLst>
                <a:ext uri="{FF2B5EF4-FFF2-40B4-BE49-F238E27FC236}">
                  <a16:creationId xmlns:a16="http://schemas.microsoft.com/office/drawing/2014/main" id="{935C5821-D8C8-6279-8B48-47ACEC62A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6" y="3095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4907" name="Text Box 91">
              <a:extLst>
                <a:ext uri="{FF2B5EF4-FFF2-40B4-BE49-F238E27FC236}">
                  <a16:creationId xmlns:a16="http://schemas.microsoft.com/office/drawing/2014/main" id="{B677F24F-7F0F-23C9-435E-5A7D92BEFD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9" y="3607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34908" name="Text Box 92">
              <a:extLst>
                <a:ext uri="{FF2B5EF4-FFF2-40B4-BE49-F238E27FC236}">
                  <a16:creationId xmlns:a16="http://schemas.microsoft.com/office/drawing/2014/main" id="{10E46AA1-8CA5-A2B1-D120-5CBBC6BAED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0" y="2506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34909" name="Text Box 93">
              <a:extLst>
                <a:ext uri="{FF2B5EF4-FFF2-40B4-BE49-F238E27FC236}">
                  <a16:creationId xmlns:a16="http://schemas.microsoft.com/office/drawing/2014/main" id="{B7FA5B08-AD3C-5F3E-8AD1-64166F507D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7" y="3074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4910" name="Line 94">
              <a:extLst>
                <a:ext uri="{FF2B5EF4-FFF2-40B4-BE49-F238E27FC236}">
                  <a16:creationId xmlns:a16="http://schemas.microsoft.com/office/drawing/2014/main" id="{992A4CBC-8302-519C-48A9-509DB3F1E9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8" y="2879"/>
              <a:ext cx="1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11" name="Text Box 95">
              <a:extLst>
                <a:ext uri="{FF2B5EF4-FFF2-40B4-BE49-F238E27FC236}">
                  <a16:creationId xmlns:a16="http://schemas.microsoft.com/office/drawing/2014/main" id="{DCA1B78F-83D1-22B9-EB1E-FFD4D12777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7" y="2493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34912" name="Text Box 96">
              <a:extLst>
                <a:ext uri="{FF2B5EF4-FFF2-40B4-BE49-F238E27FC236}">
                  <a16:creationId xmlns:a16="http://schemas.microsoft.com/office/drawing/2014/main" id="{AF32C2BD-95A4-B321-8449-E5D1CBC055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1" y="3614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34913" name="Line 97">
              <a:extLst>
                <a:ext uri="{FF2B5EF4-FFF2-40B4-BE49-F238E27FC236}">
                  <a16:creationId xmlns:a16="http://schemas.microsoft.com/office/drawing/2014/main" id="{343BFAAC-107D-44E6-54ED-5225795449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95" y="3184"/>
              <a:ext cx="172" cy="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14" name="Line 98">
              <a:extLst>
                <a:ext uri="{FF2B5EF4-FFF2-40B4-BE49-F238E27FC236}">
                  <a16:creationId xmlns:a16="http://schemas.microsoft.com/office/drawing/2014/main" id="{9FA38F5A-7F4E-F6B4-236C-CDF38A246D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5" y="2853"/>
              <a:ext cx="1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15" name="Line 99">
              <a:extLst>
                <a:ext uri="{FF2B5EF4-FFF2-40B4-BE49-F238E27FC236}">
                  <a16:creationId xmlns:a16="http://schemas.microsoft.com/office/drawing/2014/main" id="{778B8B51-087F-4227-3E94-8476D9F517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7" y="3349"/>
              <a:ext cx="1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16" name="Line 100">
              <a:extLst>
                <a:ext uri="{FF2B5EF4-FFF2-40B4-BE49-F238E27FC236}">
                  <a16:creationId xmlns:a16="http://schemas.microsoft.com/office/drawing/2014/main" id="{A3F7B7EA-1368-325C-27B9-869FFAB7BA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78" y="3178"/>
              <a:ext cx="172" cy="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17" name="Line 101">
              <a:extLst>
                <a:ext uri="{FF2B5EF4-FFF2-40B4-BE49-F238E27FC236}">
                  <a16:creationId xmlns:a16="http://schemas.microsoft.com/office/drawing/2014/main" id="{386FB3B7-DBB4-3061-F91D-30171EE791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109" y="3348"/>
              <a:ext cx="1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18" name="Text Box 102">
              <a:extLst>
                <a:ext uri="{FF2B5EF4-FFF2-40B4-BE49-F238E27FC236}">
                  <a16:creationId xmlns:a16="http://schemas.microsoft.com/office/drawing/2014/main" id="{9F854358-986B-440D-B482-5C24875A64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6" y="3090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4919" name="Text Box 103">
              <a:extLst>
                <a:ext uri="{FF2B5EF4-FFF2-40B4-BE49-F238E27FC236}">
                  <a16:creationId xmlns:a16="http://schemas.microsoft.com/office/drawing/2014/main" id="{C401EC9A-6CB5-A130-E7DC-C472561F0B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5" y="3602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34920" name="Text Box 104">
              <a:extLst>
                <a:ext uri="{FF2B5EF4-FFF2-40B4-BE49-F238E27FC236}">
                  <a16:creationId xmlns:a16="http://schemas.microsoft.com/office/drawing/2014/main" id="{6B53C9A4-D5AE-6A05-F7DE-77E58D15E8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6" y="2501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34921" name="Text Box 105">
              <a:extLst>
                <a:ext uri="{FF2B5EF4-FFF2-40B4-BE49-F238E27FC236}">
                  <a16:creationId xmlns:a16="http://schemas.microsoft.com/office/drawing/2014/main" id="{A47F13E0-9EEE-D69F-5F29-BD29A1FCB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3" y="3069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C</a:t>
              </a:r>
            </a:p>
          </p:txBody>
        </p:sp>
        <p:grpSp>
          <p:nvGrpSpPr>
            <p:cNvPr id="34922" name="Group 106">
              <a:extLst>
                <a:ext uri="{FF2B5EF4-FFF2-40B4-BE49-F238E27FC236}">
                  <a16:creationId xmlns:a16="http://schemas.microsoft.com/office/drawing/2014/main" id="{3F3BF0F2-5E96-7999-3BBF-77FD105A0F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4" y="2874"/>
              <a:ext cx="341" cy="342"/>
              <a:chOff x="308" y="2471"/>
              <a:chExt cx="341" cy="342"/>
            </a:xfrm>
          </p:grpSpPr>
          <p:sp>
            <p:nvSpPr>
              <p:cNvPr id="34923" name="Line 107">
                <a:extLst>
                  <a:ext uri="{FF2B5EF4-FFF2-40B4-BE49-F238E27FC236}">
                    <a16:creationId xmlns:a16="http://schemas.microsoft.com/office/drawing/2014/main" id="{5CA76FBA-0766-BFFB-B523-81C3517B33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8" y="2802"/>
                <a:ext cx="172" cy="1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24" name="Line 108">
                <a:extLst>
                  <a:ext uri="{FF2B5EF4-FFF2-40B4-BE49-F238E27FC236}">
                    <a16:creationId xmlns:a16="http://schemas.microsoft.com/office/drawing/2014/main" id="{54C4B95B-8C0D-4688-214D-94BEB70B83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8" y="2471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4925" name="Text Box 109">
              <a:extLst>
                <a:ext uri="{FF2B5EF4-FFF2-40B4-BE49-F238E27FC236}">
                  <a16:creationId xmlns:a16="http://schemas.microsoft.com/office/drawing/2014/main" id="{C2307BEC-28E2-7F82-11B5-483746A8A3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3" y="2488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34926" name="Text Box 110">
              <a:extLst>
                <a:ext uri="{FF2B5EF4-FFF2-40B4-BE49-F238E27FC236}">
                  <a16:creationId xmlns:a16="http://schemas.microsoft.com/office/drawing/2014/main" id="{D64F52D4-6A6D-3B43-7141-760282DB3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7" y="3609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grpSp>
          <p:nvGrpSpPr>
            <p:cNvPr id="34927" name="Group 111">
              <a:extLst>
                <a:ext uri="{FF2B5EF4-FFF2-40B4-BE49-F238E27FC236}">
                  <a16:creationId xmlns:a16="http://schemas.microsoft.com/office/drawing/2014/main" id="{7F5A0C25-E8E8-BEC6-D640-836CEB1F07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1" y="2848"/>
              <a:ext cx="341" cy="342"/>
              <a:chOff x="308" y="2471"/>
              <a:chExt cx="341" cy="342"/>
            </a:xfrm>
          </p:grpSpPr>
          <p:sp>
            <p:nvSpPr>
              <p:cNvPr id="34928" name="Line 112">
                <a:extLst>
                  <a:ext uri="{FF2B5EF4-FFF2-40B4-BE49-F238E27FC236}">
                    <a16:creationId xmlns:a16="http://schemas.microsoft.com/office/drawing/2014/main" id="{F5ECCEF3-CD29-395C-1A7F-A161EA309A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8" y="2802"/>
                <a:ext cx="172" cy="1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29" name="Line 113">
                <a:extLst>
                  <a:ext uri="{FF2B5EF4-FFF2-40B4-BE49-F238E27FC236}">
                    <a16:creationId xmlns:a16="http://schemas.microsoft.com/office/drawing/2014/main" id="{81ED1F52-C9BC-0CDF-5548-D880454CFF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8" y="2471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4930" name="Line 114">
              <a:extLst>
                <a:ext uri="{FF2B5EF4-FFF2-40B4-BE49-F238E27FC236}">
                  <a16:creationId xmlns:a16="http://schemas.microsoft.com/office/drawing/2014/main" id="{AAC45817-99D8-A2AC-38E0-A018140414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3" y="3344"/>
              <a:ext cx="1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4931" name="Group 115">
              <a:extLst>
                <a:ext uri="{FF2B5EF4-FFF2-40B4-BE49-F238E27FC236}">
                  <a16:creationId xmlns:a16="http://schemas.microsoft.com/office/drawing/2014/main" id="{0EB4EECF-03EA-F7A3-CB56-D34379BA6695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4295" y="3173"/>
              <a:ext cx="341" cy="342"/>
              <a:chOff x="308" y="2471"/>
              <a:chExt cx="341" cy="342"/>
            </a:xfrm>
          </p:grpSpPr>
          <p:sp>
            <p:nvSpPr>
              <p:cNvPr id="34932" name="Line 116">
                <a:extLst>
                  <a:ext uri="{FF2B5EF4-FFF2-40B4-BE49-F238E27FC236}">
                    <a16:creationId xmlns:a16="http://schemas.microsoft.com/office/drawing/2014/main" id="{CB435521-B10E-F1F9-BC5E-8BC9AFBDFA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8" y="2802"/>
                <a:ext cx="172" cy="1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33" name="Line 117">
                <a:extLst>
                  <a:ext uri="{FF2B5EF4-FFF2-40B4-BE49-F238E27FC236}">
                    <a16:creationId xmlns:a16="http://schemas.microsoft.com/office/drawing/2014/main" id="{D324AC69-026D-0150-9576-302AA38EE9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8" y="2471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4934" name="Group 118">
              <a:extLst>
                <a:ext uri="{FF2B5EF4-FFF2-40B4-BE49-F238E27FC236}">
                  <a16:creationId xmlns:a16="http://schemas.microsoft.com/office/drawing/2014/main" id="{88054B99-7A97-200D-B49D-EF94279B9E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4" y="2805"/>
              <a:ext cx="891" cy="799"/>
              <a:chOff x="1866" y="2806"/>
              <a:chExt cx="891" cy="799"/>
            </a:xfrm>
          </p:grpSpPr>
          <p:sp>
            <p:nvSpPr>
              <p:cNvPr id="34935" name="Text Box 119">
                <a:extLst>
                  <a:ext uri="{FF2B5EF4-FFF2-40B4-BE49-F238E27FC236}">
                    <a16:creationId xmlns:a16="http://schemas.microsoft.com/office/drawing/2014/main" id="{0A6F3E01-6729-9BEB-383A-94083D9C90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5" y="3030"/>
                <a:ext cx="18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 b="1"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34936" name="Line 120">
                <a:extLst>
                  <a:ext uri="{FF2B5EF4-FFF2-40B4-BE49-F238E27FC236}">
                    <a16:creationId xmlns:a16="http://schemas.microsoft.com/office/drawing/2014/main" id="{6B837081-24FC-D880-2348-E801688928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34" y="2935"/>
                <a:ext cx="13" cy="1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4937" name="Group 121">
                <a:extLst>
                  <a:ext uri="{FF2B5EF4-FFF2-40B4-BE49-F238E27FC236}">
                    <a16:creationId xmlns:a16="http://schemas.microsoft.com/office/drawing/2014/main" id="{7E85E92E-E351-EC41-9C7C-B3FA0AF184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66" y="2806"/>
                <a:ext cx="661" cy="799"/>
                <a:chOff x="185" y="2394"/>
                <a:chExt cx="872" cy="886"/>
              </a:xfrm>
            </p:grpSpPr>
            <p:sp>
              <p:nvSpPr>
                <p:cNvPr id="34938" name="Text Box 122">
                  <a:extLst>
                    <a:ext uri="{FF2B5EF4-FFF2-40B4-BE49-F238E27FC236}">
                      <a16:creationId xmlns:a16="http://schemas.microsoft.com/office/drawing/2014/main" id="{F6F26DB3-840D-1C3E-2D35-69C08A55005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9" y="2640"/>
                  <a:ext cx="241" cy="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800" b="1">
                      <a:latin typeface="Arial" panose="020B0604020202020204" pitchFamily="34" charset="0"/>
                    </a:rPr>
                    <a:t>c</a:t>
                  </a:r>
                </a:p>
              </p:txBody>
            </p:sp>
            <p:grpSp>
              <p:nvGrpSpPr>
                <p:cNvPr id="34939" name="Group 123">
                  <a:extLst>
                    <a:ext uri="{FF2B5EF4-FFF2-40B4-BE49-F238E27FC236}">
                      <a16:creationId xmlns:a16="http://schemas.microsoft.com/office/drawing/2014/main" id="{117F6F9D-3CF2-7866-35CA-12DC36A1B7C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85" y="2394"/>
                  <a:ext cx="422" cy="886"/>
                  <a:chOff x="185" y="2394"/>
                  <a:chExt cx="422" cy="886"/>
                </a:xfrm>
              </p:grpSpPr>
              <p:sp>
                <p:nvSpPr>
                  <p:cNvPr id="34940" name="Text Box 124">
                    <a:extLst>
                      <a:ext uri="{FF2B5EF4-FFF2-40B4-BE49-F238E27FC236}">
                        <a16:creationId xmlns:a16="http://schemas.microsoft.com/office/drawing/2014/main" id="{8DD1D887-F329-4AC3-6891-71CC991AF73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5" y="2961"/>
                    <a:ext cx="240" cy="31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GB" altLang="en-US" b="1">
                        <a:latin typeface="Arial" panose="020B0604020202020204" pitchFamily="34" charset="0"/>
                      </a:rPr>
                      <a:t>H</a:t>
                    </a:r>
                  </a:p>
                </p:txBody>
              </p:sp>
              <p:sp>
                <p:nvSpPr>
                  <p:cNvPr id="34941" name="Text Box 125">
                    <a:extLst>
                      <a:ext uri="{FF2B5EF4-FFF2-40B4-BE49-F238E27FC236}">
                        <a16:creationId xmlns:a16="http://schemas.microsoft.com/office/drawing/2014/main" id="{D599C1FF-1FCB-DF50-24D2-8B39ED524DE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3" y="2394"/>
                    <a:ext cx="240" cy="31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GB" altLang="en-US" b="1">
                        <a:latin typeface="Arial" panose="020B0604020202020204" pitchFamily="34" charset="0"/>
                      </a:rPr>
                      <a:t>H</a:t>
                    </a:r>
                  </a:p>
                </p:txBody>
              </p:sp>
              <p:sp>
                <p:nvSpPr>
                  <p:cNvPr id="34942" name="Line 126">
                    <a:extLst>
                      <a:ext uri="{FF2B5EF4-FFF2-40B4-BE49-F238E27FC236}">
                        <a16:creationId xmlns:a16="http://schemas.microsoft.com/office/drawing/2014/main" id="{1A76F957-DD2A-591E-CA6B-FC0DC3C8652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9" y="2867"/>
                    <a:ext cx="220" cy="15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943" name="Line 127">
                    <a:extLst>
                      <a:ext uri="{FF2B5EF4-FFF2-40B4-BE49-F238E27FC236}">
                        <a16:creationId xmlns:a16="http://schemas.microsoft.com/office/drawing/2014/main" id="{C806C031-4E81-665A-EFA8-B40F749DF42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69" y="2630"/>
                    <a:ext cx="238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4944" name="Line 128">
                  <a:extLst>
                    <a:ext uri="{FF2B5EF4-FFF2-40B4-BE49-F238E27FC236}">
                      <a16:creationId xmlns:a16="http://schemas.microsoft.com/office/drawing/2014/main" id="{E5A4E767-7627-7E86-632F-01B5DA972B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57" y="2812"/>
                  <a:ext cx="192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945" name="Line 129">
                  <a:extLst>
                    <a:ext uri="{FF2B5EF4-FFF2-40B4-BE49-F238E27FC236}">
                      <a16:creationId xmlns:a16="http://schemas.microsoft.com/office/drawing/2014/main" id="{679A05FF-67E0-8F8D-1826-13F99EF121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65" y="2876"/>
                  <a:ext cx="192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34946" name="Text Box 130">
            <a:extLst>
              <a:ext uri="{FF2B5EF4-FFF2-40B4-BE49-F238E27FC236}">
                <a16:creationId xmlns:a16="http://schemas.microsoft.com/office/drawing/2014/main" id="{56E8FBDA-69D5-9D99-EEE6-432EC6EED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0" y="4843463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000">
                <a:latin typeface="Arial Black" panose="020B0A04020102020204" pitchFamily="34" charset="0"/>
              </a:rPr>
              <a:t>H</a:t>
            </a:r>
          </a:p>
        </p:txBody>
      </p:sp>
      <p:grpSp>
        <p:nvGrpSpPr>
          <p:cNvPr id="34947" name="Group 131">
            <a:extLst>
              <a:ext uri="{FF2B5EF4-FFF2-40B4-BE49-F238E27FC236}">
                <a16:creationId xmlns:a16="http://schemas.microsoft.com/office/drawing/2014/main" id="{C2F6E7EB-F2EE-DC60-39BF-E13202B424D6}"/>
              </a:ext>
            </a:extLst>
          </p:cNvPr>
          <p:cNvGrpSpPr>
            <a:grpSpLocks/>
          </p:cNvGrpSpPr>
          <p:nvPr/>
        </p:nvGrpSpPr>
        <p:grpSpPr bwMode="auto">
          <a:xfrm>
            <a:off x="157163" y="3933825"/>
            <a:ext cx="3013075" cy="2182813"/>
            <a:chOff x="99" y="2478"/>
            <a:chExt cx="1898" cy="1375"/>
          </a:xfrm>
        </p:grpSpPr>
        <p:sp>
          <p:nvSpPr>
            <p:cNvPr id="34948" name="Text Box 132">
              <a:extLst>
                <a:ext uri="{FF2B5EF4-FFF2-40B4-BE49-F238E27FC236}">
                  <a16:creationId xmlns:a16="http://schemas.microsoft.com/office/drawing/2014/main" id="{627FBE28-84F5-247F-966B-49FF0A9190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" y="3075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34949" name="Text Box 133">
              <a:extLst>
                <a:ext uri="{FF2B5EF4-FFF2-40B4-BE49-F238E27FC236}">
                  <a16:creationId xmlns:a16="http://schemas.microsoft.com/office/drawing/2014/main" id="{8ADF2FEF-72DA-1CF7-E00E-6F442B77EF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9" y="3084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4950" name="Text Box 134">
              <a:extLst>
                <a:ext uri="{FF2B5EF4-FFF2-40B4-BE49-F238E27FC236}">
                  <a16:creationId xmlns:a16="http://schemas.microsoft.com/office/drawing/2014/main" id="{7CA713CD-3A59-3573-B413-2C38B3BE1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" y="3596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34951" name="Text Box 135">
              <a:extLst>
                <a:ext uri="{FF2B5EF4-FFF2-40B4-BE49-F238E27FC236}">
                  <a16:creationId xmlns:a16="http://schemas.microsoft.com/office/drawing/2014/main" id="{8E6C0A07-6131-F17C-6320-2251A0F791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9" y="2495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34952" name="Text Box 136">
              <a:extLst>
                <a:ext uri="{FF2B5EF4-FFF2-40B4-BE49-F238E27FC236}">
                  <a16:creationId xmlns:a16="http://schemas.microsoft.com/office/drawing/2014/main" id="{E8057046-2E97-46E3-70D0-D8F0798700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6" y="3063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C</a:t>
              </a:r>
            </a:p>
          </p:txBody>
        </p:sp>
        <p:grpSp>
          <p:nvGrpSpPr>
            <p:cNvPr id="34953" name="Group 137">
              <a:extLst>
                <a:ext uri="{FF2B5EF4-FFF2-40B4-BE49-F238E27FC236}">
                  <a16:creationId xmlns:a16="http://schemas.microsoft.com/office/drawing/2014/main" id="{24926746-D061-856E-6625-F3486D1044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7" y="2868"/>
              <a:ext cx="341" cy="342"/>
              <a:chOff x="308" y="2471"/>
              <a:chExt cx="341" cy="342"/>
            </a:xfrm>
          </p:grpSpPr>
          <p:sp>
            <p:nvSpPr>
              <p:cNvPr id="34954" name="Line 138">
                <a:extLst>
                  <a:ext uri="{FF2B5EF4-FFF2-40B4-BE49-F238E27FC236}">
                    <a16:creationId xmlns:a16="http://schemas.microsoft.com/office/drawing/2014/main" id="{97B8D9FF-028F-5A88-9E46-540FFAC177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8" y="2802"/>
                <a:ext cx="172" cy="1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55" name="Line 139">
                <a:extLst>
                  <a:ext uri="{FF2B5EF4-FFF2-40B4-BE49-F238E27FC236}">
                    <a16:creationId xmlns:a16="http://schemas.microsoft.com/office/drawing/2014/main" id="{B109119B-1389-D6A7-22E6-57FB8F01DC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8" y="2471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4956" name="Text Box 140">
              <a:extLst>
                <a:ext uri="{FF2B5EF4-FFF2-40B4-BE49-F238E27FC236}">
                  <a16:creationId xmlns:a16="http://schemas.microsoft.com/office/drawing/2014/main" id="{72F78C15-ED8C-7ADB-C906-AD878EED2B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6" y="2482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34957" name="Text Box 141">
              <a:extLst>
                <a:ext uri="{FF2B5EF4-FFF2-40B4-BE49-F238E27FC236}">
                  <a16:creationId xmlns:a16="http://schemas.microsoft.com/office/drawing/2014/main" id="{9521031D-5D20-641F-DBD4-E8F7C9D8F9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0" y="3603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grpSp>
          <p:nvGrpSpPr>
            <p:cNvPr id="34958" name="Group 142">
              <a:extLst>
                <a:ext uri="{FF2B5EF4-FFF2-40B4-BE49-F238E27FC236}">
                  <a16:creationId xmlns:a16="http://schemas.microsoft.com/office/drawing/2014/main" id="{4F67C9ED-F464-30E5-BFE9-6200F646A1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4" y="2842"/>
              <a:ext cx="341" cy="342"/>
              <a:chOff x="308" y="2471"/>
              <a:chExt cx="341" cy="342"/>
            </a:xfrm>
          </p:grpSpPr>
          <p:sp>
            <p:nvSpPr>
              <p:cNvPr id="34959" name="Line 143">
                <a:extLst>
                  <a:ext uri="{FF2B5EF4-FFF2-40B4-BE49-F238E27FC236}">
                    <a16:creationId xmlns:a16="http://schemas.microsoft.com/office/drawing/2014/main" id="{F54C5886-9E92-C311-7396-92ACBBD07D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8" y="2802"/>
                <a:ext cx="172" cy="1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60" name="Line 144">
                <a:extLst>
                  <a:ext uri="{FF2B5EF4-FFF2-40B4-BE49-F238E27FC236}">
                    <a16:creationId xmlns:a16="http://schemas.microsoft.com/office/drawing/2014/main" id="{3A7A32B3-F94B-9E84-1688-0B00EE2D3F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8" y="2471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4961" name="Line 145">
              <a:extLst>
                <a:ext uri="{FF2B5EF4-FFF2-40B4-BE49-F238E27FC236}">
                  <a16:creationId xmlns:a16="http://schemas.microsoft.com/office/drawing/2014/main" id="{B41A4341-3DD4-7D93-E259-D60EFF6C76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3338"/>
              <a:ext cx="1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4962" name="Group 146">
              <a:extLst>
                <a:ext uri="{FF2B5EF4-FFF2-40B4-BE49-F238E27FC236}">
                  <a16:creationId xmlns:a16="http://schemas.microsoft.com/office/drawing/2014/main" id="{64968A89-D3FD-5537-2324-D0B5DE6ECB0C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128" y="3167"/>
              <a:ext cx="341" cy="342"/>
              <a:chOff x="308" y="2471"/>
              <a:chExt cx="341" cy="342"/>
            </a:xfrm>
          </p:grpSpPr>
          <p:sp>
            <p:nvSpPr>
              <p:cNvPr id="34963" name="Line 147">
                <a:extLst>
                  <a:ext uri="{FF2B5EF4-FFF2-40B4-BE49-F238E27FC236}">
                    <a16:creationId xmlns:a16="http://schemas.microsoft.com/office/drawing/2014/main" id="{A3177EB3-496C-21B9-799B-7F40182670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8" y="2802"/>
                <a:ext cx="172" cy="1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64" name="Line 148">
                <a:extLst>
                  <a:ext uri="{FF2B5EF4-FFF2-40B4-BE49-F238E27FC236}">
                    <a16:creationId xmlns:a16="http://schemas.microsoft.com/office/drawing/2014/main" id="{E2F1B8E1-2252-CD9F-DE9E-579F0978FF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8" y="2471"/>
                <a:ext cx="1" cy="1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4965" name="Text Box 149">
              <a:extLst>
                <a:ext uri="{FF2B5EF4-FFF2-40B4-BE49-F238E27FC236}">
                  <a16:creationId xmlns:a16="http://schemas.microsoft.com/office/drawing/2014/main" id="{31FBD8E7-FF29-453A-5938-C7514C492C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9" y="3059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34966" name="Line 150">
              <a:extLst>
                <a:ext uri="{FF2B5EF4-FFF2-40B4-BE49-F238E27FC236}">
                  <a16:creationId xmlns:a16="http://schemas.microsoft.com/office/drawing/2014/main" id="{A7B098CB-F170-410E-21C3-55AD8A6919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2" y="2864"/>
              <a:ext cx="1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67" name="Text Box 151">
              <a:extLst>
                <a:ext uri="{FF2B5EF4-FFF2-40B4-BE49-F238E27FC236}">
                  <a16:creationId xmlns:a16="http://schemas.microsoft.com/office/drawing/2014/main" id="{F7610A6D-161B-7A0F-B33E-962E4D9618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3" y="2478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34968" name="Text Box 152">
              <a:extLst>
                <a:ext uri="{FF2B5EF4-FFF2-40B4-BE49-F238E27FC236}">
                  <a16:creationId xmlns:a16="http://schemas.microsoft.com/office/drawing/2014/main" id="{10313128-A7D2-3E5C-EC80-15EE685B0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5" y="3599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34969" name="Line 153">
              <a:extLst>
                <a:ext uri="{FF2B5EF4-FFF2-40B4-BE49-F238E27FC236}">
                  <a16:creationId xmlns:a16="http://schemas.microsoft.com/office/drawing/2014/main" id="{3D33F673-0C48-45DB-875F-A0E3A58217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3334"/>
              <a:ext cx="1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70" name="Line 154">
              <a:extLst>
                <a:ext uri="{FF2B5EF4-FFF2-40B4-BE49-F238E27FC236}">
                  <a16:creationId xmlns:a16="http://schemas.microsoft.com/office/drawing/2014/main" id="{17EE874F-5257-5E38-7FF6-07C20D580C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57" y="3154"/>
              <a:ext cx="172" cy="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C66FACF-2089-7753-1B8D-CAD73FBFA90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38200" y="381000"/>
            <a:ext cx="7239000" cy="838200"/>
          </a:xfrm>
        </p:spPr>
        <p:txBody>
          <a:bodyPr/>
          <a:lstStyle/>
          <a:p>
            <a:r>
              <a:rPr lang="en-GB" altLang="en-US" sz="3600" b="1"/>
              <a:t>Annapurna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72C4178F-D4DF-F7F0-5881-2B4759A26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68400"/>
            <a:ext cx="7620000" cy="5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Text Box 20">
            <a:extLst>
              <a:ext uri="{FF2B5EF4-FFF2-40B4-BE49-F238E27FC236}">
                <a16:creationId xmlns:a16="http://schemas.microsoft.com/office/drawing/2014/main" id="{35CC6F32-0E3A-0FBF-1FAC-FCBD367E2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5518150"/>
            <a:ext cx="3455987" cy="1004888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en-US">
                <a:solidFill>
                  <a:srgbClr val="040404"/>
                </a:solidFill>
                <a:latin typeface="Arial Black" panose="020B0A04020102020204" pitchFamily="34" charset="0"/>
              </a:rPr>
              <a:t>Pentene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altLang="en-US">
                <a:solidFill>
                  <a:srgbClr val="040404"/>
                </a:solidFill>
                <a:latin typeface="Arial Black" panose="020B0A04020102020204" pitchFamily="34" charset="0"/>
              </a:rPr>
              <a:t>CH</a:t>
            </a:r>
            <a:r>
              <a:rPr lang="en-GB" altLang="en-US" baseline="-25000">
                <a:solidFill>
                  <a:srgbClr val="040404"/>
                </a:solidFill>
                <a:latin typeface="Arial Black" panose="020B0A04020102020204" pitchFamily="34" charset="0"/>
              </a:rPr>
              <a:t>3</a:t>
            </a:r>
            <a:r>
              <a:rPr lang="en-GB" altLang="en-US">
                <a:solidFill>
                  <a:srgbClr val="040404"/>
                </a:solidFill>
                <a:latin typeface="Arial Black" panose="020B0A04020102020204" pitchFamily="34" charset="0"/>
              </a:rPr>
              <a:t>CH</a:t>
            </a:r>
            <a:r>
              <a:rPr lang="en-GB" altLang="en-US" baseline="-25000">
                <a:solidFill>
                  <a:srgbClr val="040404"/>
                </a:solidFill>
                <a:latin typeface="Arial Black" panose="020B0A04020102020204" pitchFamily="34" charset="0"/>
              </a:rPr>
              <a:t>2</a:t>
            </a:r>
            <a:r>
              <a:rPr lang="en-GB" altLang="en-US">
                <a:solidFill>
                  <a:srgbClr val="040404"/>
                </a:solidFill>
                <a:latin typeface="Arial Black" panose="020B0A04020102020204" pitchFamily="34" charset="0"/>
              </a:rPr>
              <a:t>CH</a:t>
            </a:r>
            <a:r>
              <a:rPr lang="en-GB" altLang="en-US" baseline="-25000">
                <a:solidFill>
                  <a:srgbClr val="040404"/>
                </a:solidFill>
                <a:latin typeface="Arial Black" panose="020B0A04020102020204" pitchFamily="34" charset="0"/>
              </a:rPr>
              <a:t>2</a:t>
            </a:r>
            <a:r>
              <a:rPr lang="en-GB" altLang="en-US">
                <a:solidFill>
                  <a:srgbClr val="040404"/>
                </a:solidFill>
                <a:latin typeface="Arial Black" panose="020B0A04020102020204" pitchFamily="34" charset="0"/>
              </a:rPr>
              <a:t>CH=CH</a:t>
            </a:r>
            <a:r>
              <a:rPr lang="en-GB" altLang="en-US" baseline="-25000">
                <a:solidFill>
                  <a:srgbClr val="040404"/>
                </a:solidFill>
                <a:latin typeface="Arial Black" panose="020B0A04020102020204" pitchFamily="34" charset="0"/>
              </a:rPr>
              <a:t>2</a:t>
            </a:r>
            <a:endParaRPr lang="en-GB" altLang="en-US">
              <a:solidFill>
                <a:srgbClr val="040404"/>
              </a:solidFill>
              <a:latin typeface="Arial Black" panose="020B0A04020102020204" pitchFamily="34" charset="0"/>
            </a:endParaRPr>
          </a:p>
        </p:txBody>
      </p:sp>
      <p:sp>
        <p:nvSpPr>
          <p:cNvPr id="3084" name="Oval 12">
            <a:extLst>
              <a:ext uri="{FF2B5EF4-FFF2-40B4-BE49-F238E27FC236}">
                <a16:creationId xmlns:a16="http://schemas.microsoft.com/office/drawing/2014/main" id="{4762B62C-6E88-0A01-734F-3A9FD38FD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5229225"/>
            <a:ext cx="1828800" cy="990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altLang="en-US">
                <a:solidFill>
                  <a:srgbClr val="040404"/>
                </a:solidFill>
                <a:latin typeface="Arial Black" panose="020B0A04020102020204" pitchFamily="34" charset="0"/>
              </a:rPr>
              <a:t>Alkenes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BC5F0410-1218-1CBF-670C-1A6CF660E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600" y="2708275"/>
            <a:ext cx="14478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>
                <a:solidFill>
                  <a:srgbClr val="040404"/>
                </a:solidFill>
                <a:latin typeface="Arial Black" panose="020B0A04020102020204" pitchFamily="34" charset="0"/>
              </a:rPr>
              <a:t>Can be</a:t>
            </a:r>
          </a:p>
        </p:txBody>
      </p:sp>
      <p:sp>
        <p:nvSpPr>
          <p:cNvPr id="3075" name="Oval 3">
            <a:extLst>
              <a:ext uri="{FF2B5EF4-FFF2-40B4-BE49-F238E27FC236}">
                <a16:creationId xmlns:a16="http://schemas.microsoft.com/office/drawing/2014/main" id="{09F0C5F3-6BF1-277E-1248-A6A21BCA3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4572000" cy="12954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altLang="en-US" sz="3200">
                <a:solidFill>
                  <a:srgbClr val="040404"/>
                </a:solidFill>
                <a:latin typeface="Arial Black" panose="020B0A04020102020204" pitchFamily="34" charset="0"/>
              </a:rPr>
              <a:t>Hydrocarbons</a:t>
            </a:r>
          </a:p>
        </p:txBody>
      </p:sp>
      <p:sp>
        <p:nvSpPr>
          <p:cNvPr id="3077" name="Line 5">
            <a:extLst>
              <a:ext uri="{FF2B5EF4-FFF2-40B4-BE49-F238E27FC236}">
                <a16:creationId xmlns:a16="http://schemas.microsoft.com/office/drawing/2014/main" id="{3B51D860-4A93-A4B6-FFD9-763E0ED98E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2590800"/>
            <a:ext cx="9144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8" name="Oval 6">
            <a:extLst>
              <a:ext uri="{FF2B5EF4-FFF2-40B4-BE49-F238E27FC236}">
                <a16:creationId xmlns:a16="http://schemas.microsoft.com/office/drawing/2014/main" id="{06F7729C-3B53-8F73-2280-2CE3A08BC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371600"/>
            <a:ext cx="3276600" cy="1295400"/>
          </a:xfrm>
          <a:prstGeom prst="ellipse">
            <a:avLst/>
          </a:prstGeom>
          <a:solidFill>
            <a:schemeClr val="hlink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altLang="en-US">
                <a:solidFill>
                  <a:srgbClr val="040404"/>
                </a:solidFill>
                <a:latin typeface="Arial Black" panose="020B0A04020102020204" pitchFamily="34" charset="0"/>
              </a:rPr>
              <a:t>Saturated</a:t>
            </a:r>
          </a:p>
          <a:p>
            <a:pPr algn="ctr" eaLnBrk="0" hangingPunct="0"/>
            <a:r>
              <a:rPr lang="en-GB" altLang="en-US">
                <a:solidFill>
                  <a:srgbClr val="040404"/>
                </a:solidFill>
                <a:latin typeface="Arial Black" panose="020B0A04020102020204" pitchFamily="34" charset="0"/>
              </a:rPr>
              <a:t>(Single Bonds)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BB7DA586-0845-6019-159D-7644D7CA6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3357563"/>
            <a:ext cx="14478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>
                <a:solidFill>
                  <a:srgbClr val="040404"/>
                </a:solidFill>
                <a:latin typeface="Arial Black" panose="020B0A04020102020204" pitchFamily="34" charset="0"/>
              </a:rPr>
              <a:t>Can be</a:t>
            </a:r>
          </a:p>
        </p:txBody>
      </p:sp>
      <p:sp>
        <p:nvSpPr>
          <p:cNvPr id="3081" name="Line 9">
            <a:extLst>
              <a:ext uri="{FF2B5EF4-FFF2-40B4-BE49-F238E27FC236}">
                <a16:creationId xmlns:a16="http://schemas.microsoft.com/office/drawing/2014/main" id="{F097A9B0-6973-0BD1-2800-D98395641E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4663" y="3933825"/>
            <a:ext cx="1800225" cy="714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2" name="Oval 10">
            <a:extLst>
              <a:ext uri="{FF2B5EF4-FFF2-40B4-BE49-F238E27FC236}">
                <a16:creationId xmlns:a16="http://schemas.microsoft.com/office/drawing/2014/main" id="{EBF73324-D7EC-B276-FABA-519E09135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2475" y="3500438"/>
            <a:ext cx="3276600" cy="1295400"/>
          </a:xfrm>
          <a:prstGeom prst="ellipse">
            <a:avLst/>
          </a:prstGeom>
          <a:solidFill>
            <a:srgbClr val="FF9900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altLang="en-US">
                <a:solidFill>
                  <a:srgbClr val="040404"/>
                </a:solidFill>
                <a:latin typeface="Arial Black" panose="020B0A04020102020204" pitchFamily="34" charset="0"/>
              </a:rPr>
              <a:t>Unsaturated</a:t>
            </a:r>
          </a:p>
          <a:p>
            <a:pPr algn="ctr" eaLnBrk="0" hangingPunct="0"/>
            <a:r>
              <a:rPr lang="en-GB" altLang="en-US">
                <a:solidFill>
                  <a:srgbClr val="040404"/>
                </a:solidFill>
                <a:latin typeface="Arial Black" panose="020B0A04020102020204" pitchFamily="34" charset="0"/>
              </a:rPr>
              <a:t>(Double Bond)</a:t>
            </a:r>
          </a:p>
        </p:txBody>
      </p:sp>
      <p:sp>
        <p:nvSpPr>
          <p:cNvPr id="3083" name="Line 11">
            <a:extLst>
              <a:ext uri="{FF2B5EF4-FFF2-40B4-BE49-F238E27FC236}">
                <a16:creationId xmlns:a16="http://schemas.microsoft.com/office/drawing/2014/main" id="{1EC8ADE7-EC94-CD78-3B47-1D45ED34DF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7763" y="4652963"/>
            <a:ext cx="792162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083E8645-B74D-1DA4-312F-F667C5287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797425"/>
            <a:ext cx="1676400" cy="82232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>
                <a:solidFill>
                  <a:srgbClr val="040404"/>
                </a:solidFill>
                <a:latin typeface="Arial Black" panose="020B0A04020102020204" pitchFamily="34" charset="0"/>
              </a:rPr>
              <a:t>Ethene</a:t>
            </a:r>
          </a:p>
          <a:p>
            <a:pPr eaLnBrk="0" hangingPunct="0"/>
            <a:r>
              <a:rPr lang="en-GB" altLang="en-US">
                <a:solidFill>
                  <a:srgbClr val="040404"/>
                </a:solidFill>
                <a:latin typeface="Arial Black" panose="020B0A04020102020204" pitchFamily="34" charset="0"/>
              </a:rPr>
              <a:t>CH</a:t>
            </a:r>
            <a:r>
              <a:rPr lang="en-GB" altLang="en-US" baseline="-25000">
                <a:solidFill>
                  <a:srgbClr val="040404"/>
                </a:solidFill>
                <a:latin typeface="Arial Black" panose="020B0A04020102020204" pitchFamily="34" charset="0"/>
              </a:rPr>
              <a:t>2</a:t>
            </a:r>
            <a:r>
              <a:rPr lang="en-GB" altLang="en-US">
                <a:solidFill>
                  <a:srgbClr val="040404"/>
                </a:solidFill>
                <a:latin typeface="Arial Black" panose="020B0A04020102020204" pitchFamily="34" charset="0"/>
              </a:rPr>
              <a:t>=CH</a:t>
            </a:r>
            <a:r>
              <a:rPr lang="en-GB" altLang="en-US" baseline="-25000">
                <a:solidFill>
                  <a:srgbClr val="040404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3091" name="Line 19">
            <a:extLst>
              <a:ext uri="{FF2B5EF4-FFF2-40B4-BE49-F238E27FC236}">
                <a16:creationId xmlns:a16="http://schemas.microsoft.com/office/drawing/2014/main" id="{D8EFF0AC-810C-E5D1-E2AA-2E010CF6B4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27538" y="5516563"/>
            <a:ext cx="936625" cy="1158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3" name="Line 21">
            <a:extLst>
              <a:ext uri="{FF2B5EF4-FFF2-40B4-BE49-F238E27FC236}">
                <a16:creationId xmlns:a16="http://schemas.microsoft.com/office/drawing/2014/main" id="{EE8239E2-FC76-BDD0-35EF-FE82AA4049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1371600"/>
            <a:ext cx="10668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4" name="Text Box 22">
            <a:extLst>
              <a:ext uri="{FF2B5EF4-FFF2-40B4-BE49-F238E27FC236}">
                <a16:creationId xmlns:a16="http://schemas.microsoft.com/office/drawing/2014/main" id="{EF96802D-3548-FBBD-1A01-18F2BD8FA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219200"/>
            <a:ext cx="2057400" cy="466725"/>
          </a:xfrm>
          <a:prstGeom prst="rect">
            <a:avLst/>
          </a:prstGeom>
          <a:solidFill>
            <a:schemeClr val="hlink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>
                <a:solidFill>
                  <a:srgbClr val="040404"/>
                </a:solidFill>
                <a:latin typeface="Arial Black" panose="020B0A04020102020204" pitchFamily="34" charset="0"/>
              </a:rPr>
              <a:t>Alkanes</a:t>
            </a:r>
          </a:p>
        </p:txBody>
      </p:sp>
      <p:sp>
        <p:nvSpPr>
          <p:cNvPr id="3095" name="Line 23">
            <a:extLst>
              <a:ext uri="{FF2B5EF4-FFF2-40B4-BE49-F238E27FC236}">
                <a16:creationId xmlns:a16="http://schemas.microsoft.com/office/drawing/2014/main" id="{0F845663-5362-2BD4-99CA-31F0C26EA3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209800"/>
            <a:ext cx="990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6" name="Text Box 24">
            <a:extLst>
              <a:ext uri="{FF2B5EF4-FFF2-40B4-BE49-F238E27FC236}">
                <a16:creationId xmlns:a16="http://schemas.microsoft.com/office/drawing/2014/main" id="{7C53F976-9258-214C-AC6F-19D1F01A1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209800"/>
            <a:ext cx="2438400" cy="466725"/>
          </a:xfrm>
          <a:prstGeom prst="rect">
            <a:avLst/>
          </a:prstGeom>
          <a:solidFill>
            <a:schemeClr val="hlink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>
                <a:solidFill>
                  <a:srgbClr val="040404"/>
                </a:solidFill>
                <a:latin typeface="Arial Black" panose="020B0A04020102020204" pitchFamily="34" charset="0"/>
              </a:rPr>
              <a:t>Cycloalkanes</a:t>
            </a:r>
          </a:p>
        </p:txBody>
      </p:sp>
      <p:sp>
        <p:nvSpPr>
          <p:cNvPr id="3100" name="Line 28">
            <a:extLst>
              <a:ext uri="{FF2B5EF4-FFF2-40B4-BE49-F238E27FC236}">
                <a16:creationId xmlns:a16="http://schemas.microsoft.com/office/drawing/2014/main" id="{C04F2839-584F-83F9-F25A-3D42FBEC77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18313" y="1196975"/>
            <a:ext cx="922337" cy="3254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1" name="Line 29">
            <a:extLst>
              <a:ext uri="{FF2B5EF4-FFF2-40B4-BE49-F238E27FC236}">
                <a16:creationId xmlns:a16="http://schemas.microsoft.com/office/drawing/2014/main" id="{0A760E9B-00CA-F227-A772-A800D77DB5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1725" y="2459038"/>
            <a:ext cx="720725" cy="333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2" name="Rectangle 30">
            <a:extLst>
              <a:ext uri="{FF2B5EF4-FFF2-40B4-BE49-F238E27FC236}">
                <a16:creationId xmlns:a16="http://schemas.microsoft.com/office/drawing/2014/main" id="{116E9A03-2C45-C618-6EA7-E454B38BC8D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/>
      <p:bldP spid="3084" grpId="0" animBg="1"/>
      <p:bldP spid="3079" grpId="0" animBg="1"/>
      <p:bldP spid="3075" grpId="0" animBg="1"/>
      <p:bldP spid="3078" grpId="0" animBg="1"/>
      <p:bldP spid="3080" grpId="0" animBg="1"/>
      <p:bldP spid="3082" grpId="0" animBg="1"/>
      <p:bldP spid="3090" grpId="0" animBg="1"/>
      <p:bldP spid="3094" grpId="0" animBg="1"/>
      <p:bldP spid="30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6" name="Picture 30">
            <a:extLst>
              <a:ext uri="{FF2B5EF4-FFF2-40B4-BE49-F238E27FC236}">
                <a16:creationId xmlns:a16="http://schemas.microsoft.com/office/drawing/2014/main" id="{FE218DBF-3CE0-6F14-FB11-5DE86DA91488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4200" y="501650"/>
            <a:ext cx="7754938" cy="5176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A966296-61E3-F495-5B0C-83727E1CE8E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755650" y="228600"/>
            <a:ext cx="7345363" cy="1143000"/>
          </a:xfrm>
          <a:solidFill>
            <a:schemeClr val="folHlink"/>
          </a:solidFill>
        </p:spPr>
        <p:txBody>
          <a:bodyPr/>
          <a:lstStyle/>
          <a:p>
            <a:r>
              <a:rPr lang="en-GB" altLang="en-US"/>
              <a:t>Saturated or Unsaturated?</a:t>
            </a:r>
          </a:p>
        </p:txBody>
      </p:sp>
      <p:grpSp>
        <p:nvGrpSpPr>
          <p:cNvPr id="4099" name="Group 3">
            <a:extLst>
              <a:ext uri="{FF2B5EF4-FFF2-40B4-BE49-F238E27FC236}">
                <a16:creationId xmlns:a16="http://schemas.microsoft.com/office/drawing/2014/main" id="{43DD8B37-B261-2F39-1289-228A62226D9A}"/>
              </a:ext>
            </a:extLst>
          </p:cNvPr>
          <p:cNvGrpSpPr>
            <a:grpSpLocks/>
          </p:cNvGrpSpPr>
          <p:nvPr/>
        </p:nvGrpSpPr>
        <p:grpSpPr bwMode="auto">
          <a:xfrm>
            <a:off x="0" y="1628775"/>
            <a:ext cx="5041900" cy="2351088"/>
            <a:chOff x="158" y="1693"/>
            <a:chExt cx="3176" cy="1481"/>
          </a:xfrm>
        </p:grpSpPr>
        <p:grpSp>
          <p:nvGrpSpPr>
            <p:cNvPr id="4100" name="Group 4">
              <a:extLst>
                <a:ext uri="{FF2B5EF4-FFF2-40B4-BE49-F238E27FC236}">
                  <a16:creationId xmlns:a16="http://schemas.microsoft.com/office/drawing/2014/main" id="{D5265718-52DF-C499-657A-9F519E1AEE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3" y="2251"/>
              <a:ext cx="681" cy="327"/>
              <a:chOff x="1668" y="1853"/>
              <a:chExt cx="681" cy="327"/>
            </a:xfrm>
          </p:grpSpPr>
          <p:sp>
            <p:nvSpPr>
              <p:cNvPr id="4101" name="Line 5">
                <a:extLst>
                  <a:ext uri="{FF2B5EF4-FFF2-40B4-BE49-F238E27FC236}">
                    <a16:creationId xmlns:a16="http://schemas.microsoft.com/office/drawing/2014/main" id="{EC486D96-EE9D-84D1-0601-003001A34B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68" y="2013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2" name="Text Box 6">
                <a:extLst>
                  <a:ext uri="{FF2B5EF4-FFF2-40B4-BE49-F238E27FC236}">
                    <a16:creationId xmlns:a16="http://schemas.microsoft.com/office/drawing/2014/main" id="{8F77B4A8-FD56-64DC-3D3B-D7A2807354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95" y="1853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</p:grpSp>
        <p:grpSp>
          <p:nvGrpSpPr>
            <p:cNvPr id="4103" name="Group 7">
              <a:extLst>
                <a:ext uri="{FF2B5EF4-FFF2-40B4-BE49-F238E27FC236}">
                  <a16:creationId xmlns:a16="http://schemas.microsoft.com/office/drawing/2014/main" id="{C221F64F-FBE0-D02B-8B41-16662F6F7F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09" y="1706"/>
              <a:ext cx="726" cy="1461"/>
              <a:chOff x="3606" y="1480"/>
              <a:chExt cx="726" cy="1461"/>
            </a:xfrm>
          </p:grpSpPr>
          <p:sp>
            <p:nvSpPr>
              <p:cNvPr id="4104" name="Text Box 8">
                <a:extLst>
                  <a:ext uri="{FF2B5EF4-FFF2-40B4-BE49-F238E27FC236}">
                    <a16:creationId xmlns:a16="http://schemas.microsoft.com/office/drawing/2014/main" id="{4177A136-EB74-8F8C-14AE-24EDA65527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8" y="2069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4105" name="Line 9">
                <a:extLst>
                  <a:ext uri="{FF2B5EF4-FFF2-40B4-BE49-F238E27FC236}">
                    <a16:creationId xmlns:a16="http://schemas.microsoft.com/office/drawing/2014/main" id="{4BFCB000-C689-FAEB-4B30-E34DE59C34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06" y="2195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6" name="Line 10">
                <a:extLst>
                  <a:ext uri="{FF2B5EF4-FFF2-40B4-BE49-F238E27FC236}">
                    <a16:creationId xmlns:a16="http://schemas.microsoft.com/office/drawing/2014/main" id="{2891CE3E-0CF5-A173-071B-243620E7B7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36" y="1774"/>
                <a:ext cx="0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7" name="Line 11">
                <a:extLst>
                  <a:ext uri="{FF2B5EF4-FFF2-40B4-BE49-F238E27FC236}">
                    <a16:creationId xmlns:a16="http://schemas.microsoft.com/office/drawing/2014/main" id="{90F3BDD2-E35D-ECBC-6D3E-24BCC919B2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14" y="2376"/>
                <a:ext cx="0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8" name="Text Box 12">
                <a:extLst>
                  <a:ext uri="{FF2B5EF4-FFF2-40B4-BE49-F238E27FC236}">
                    <a16:creationId xmlns:a16="http://schemas.microsoft.com/office/drawing/2014/main" id="{0D7FD015-7D6E-4F82-332A-CC02FFEDFF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7" y="2614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4109" name="Text Box 13">
                <a:extLst>
                  <a:ext uri="{FF2B5EF4-FFF2-40B4-BE49-F238E27FC236}">
                    <a16:creationId xmlns:a16="http://schemas.microsoft.com/office/drawing/2014/main" id="{688B5687-EEEA-A0B7-8BCD-F8DCDDA021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8" y="1480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</p:grpSp>
        <p:grpSp>
          <p:nvGrpSpPr>
            <p:cNvPr id="4110" name="Group 14">
              <a:extLst>
                <a:ext uri="{FF2B5EF4-FFF2-40B4-BE49-F238E27FC236}">
                  <a16:creationId xmlns:a16="http://schemas.microsoft.com/office/drawing/2014/main" id="{4182C981-B2B3-52EB-E28F-533B10CAB3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" y="1693"/>
              <a:ext cx="1601" cy="1481"/>
              <a:chOff x="158" y="1693"/>
              <a:chExt cx="1601" cy="1481"/>
            </a:xfrm>
          </p:grpSpPr>
          <p:sp>
            <p:nvSpPr>
              <p:cNvPr id="4111" name="Text Box 15">
                <a:extLst>
                  <a:ext uri="{FF2B5EF4-FFF2-40B4-BE49-F238E27FC236}">
                    <a16:creationId xmlns:a16="http://schemas.microsoft.com/office/drawing/2014/main" id="{0E8A547C-2B9F-2CA8-177C-78E5C2F219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05" y="2295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4112" name="Line 16">
                <a:extLst>
                  <a:ext uri="{FF2B5EF4-FFF2-40B4-BE49-F238E27FC236}">
                    <a16:creationId xmlns:a16="http://schemas.microsoft.com/office/drawing/2014/main" id="{882A6F92-1DC8-036C-D085-F4E290AB92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0" y="2421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3" name="Line 17">
                <a:extLst>
                  <a:ext uri="{FF2B5EF4-FFF2-40B4-BE49-F238E27FC236}">
                    <a16:creationId xmlns:a16="http://schemas.microsoft.com/office/drawing/2014/main" id="{BCC35ED7-3B6F-F27D-3A1A-7818B8C73F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63" y="2000"/>
                <a:ext cx="0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4" name="Line 18">
                <a:extLst>
                  <a:ext uri="{FF2B5EF4-FFF2-40B4-BE49-F238E27FC236}">
                    <a16:creationId xmlns:a16="http://schemas.microsoft.com/office/drawing/2014/main" id="{0FB57F26-BD79-94ED-658C-E41AC030C2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41" y="2602"/>
                <a:ext cx="0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5" name="Text Box 19">
                <a:extLst>
                  <a:ext uri="{FF2B5EF4-FFF2-40B4-BE49-F238E27FC236}">
                    <a16:creationId xmlns:a16="http://schemas.microsoft.com/office/drawing/2014/main" id="{D44C3E24-3C29-1616-E906-062FFD2615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" y="2253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4116" name="Text Box 20">
                <a:extLst>
                  <a:ext uri="{FF2B5EF4-FFF2-40B4-BE49-F238E27FC236}">
                    <a16:creationId xmlns:a16="http://schemas.microsoft.com/office/drawing/2014/main" id="{27C2C5CC-B3FF-B21C-AC6D-C95D4A0FC2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94" y="2840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4117" name="Text Box 21">
                <a:extLst>
                  <a:ext uri="{FF2B5EF4-FFF2-40B4-BE49-F238E27FC236}">
                    <a16:creationId xmlns:a16="http://schemas.microsoft.com/office/drawing/2014/main" id="{558216AA-BD08-368A-F0D5-276BE1E1F8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05" y="1706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4118" name="Line 22">
                <a:extLst>
                  <a:ext uri="{FF2B5EF4-FFF2-40B4-BE49-F238E27FC236}">
                    <a16:creationId xmlns:a16="http://schemas.microsoft.com/office/drawing/2014/main" id="{DD3331DE-8858-0587-E05A-C5D4001DD4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20" y="2432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9" name="Text Box 23">
                <a:extLst>
                  <a:ext uri="{FF2B5EF4-FFF2-40B4-BE49-F238E27FC236}">
                    <a16:creationId xmlns:a16="http://schemas.microsoft.com/office/drawing/2014/main" id="{AE21C775-6E0C-5525-1906-3F4B34AB95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9" y="2274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4120" name="Line 24">
                <a:extLst>
                  <a:ext uri="{FF2B5EF4-FFF2-40B4-BE49-F238E27FC236}">
                    <a16:creationId xmlns:a16="http://schemas.microsoft.com/office/drawing/2014/main" id="{861F00D1-669B-D7EE-2C3A-C8C0EA58A2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71" y="1979"/>
                <a:ext cx="0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1" name="Line 25">
                <a:extLst>
                  <a:ext uri="{FF2B5EF4-FFF2-40B4-BE49-F238E27FC236}">
                    <a16:creationId xmlns:a16="http://schemas.microsoft.com/office/drawing/2014/main" id="{5F7B0571-9180-B589-C600-5129CC5BA4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71" y="2568"/>
                <a:ext cx="0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2" name="Text Box 26">
                <a:extLst>
                  <a:ext uri="{FF2B5EF4-FFF2-40B4-BE49-F238E27FC236}">
                    <a16:creationId xmlns:a16="http://schemas.microsoft.com/office/drawing/2014/main" id="{DAF67D45-9E69-B421-3290-CB8AC416D8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9" y="1693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4123" name="Text Box 27">
                <a:extLst>
                  <a:ext uri="{FF2B5EF4-FFF2-40B4-BE49-F238E27FC236}">
                    <a16:creationId xmlns:a16="http://schemas.microsoft.com/office/drawing/2014/main" id="{D6096AE0-DDD6-7D56-E2AF-6C33AB9DB6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3" y="2847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</p:grpSp>
        <p:grpSp>
          <p:nvGrpSpPr>
            <p:cNvPr id="4124" name="Group 28">
              <a:extLst>
                <a:ext uri="{FF2B5EF4-FFF2-40B4-BE49-F238E27FC236}">
                  <a16:creationId xmlns:a16="http://schemas.microsoft.com/office/drawing/2014/main" id="{46A33ABE-2A6E-85D4-96F4-16162F8074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65" y="1706"/>
              <a:ext cx="726" cy="1461"/>
              <a:chOff x="3606" y="1480"/>
              <a:chExt cx="726" cy="1461"/>
            </a:xfrm>
          </p:grpSpPr>
          <p:sp>
            <p:nvSpPr>
              <p:cNvPr id="4125" name="Text Box 29">
                <a:extLst>
                  <a:ext uri="{FF2B5EF4-FFF2-40B4-BE49-F238E27FC236}">
                    <a16:creationId xmlns:a16="http://schemas.microsoft.com/office/drawing/2014/main" id="{8F7C7ED6-7AF9-A78D-84F4-C96861DD7A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8" y="2069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4126" name="Line 30">
                <a:extLst>
                  <a:ext uri="{FF2B5EF4-FFF2-40B4-BE49-F238E27FC236}">
                    <a16:creationId xmlns:a16="http://schemas.microsoft.com/office/drawing/2014/main" id="{3745B555-6F81-3F25-3D0D-837BBD5C77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06" y="2195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7" name="Line 31">
                <a:extLst>
                  <a:ext uri="{FF2B5EF4-FFF2-40B4-BE49-F238E27FC236}">
                    <a16:creationId xmlns:a16="http://schemas.microsoft.com/office/drawing/2014/main" id="{EA3F948A-3FD6-E294-30CD-6F8E19B58E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36" y="1774"/>
                <a:ext cx="0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8" name="Line 32">
                <a:extLst>
                  <a:ext uri="{FF2B5EF4-FFF2-40B4-BE49-F238E27FC236}">
                    <a16:creationId xmlns:a16="http://schemas.microsoft.com/office/drawing/2014/main" id="{D1838070-23DC-DFCB-5F40-52ED62211A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14" y="2376"/>
                <a:ext cx="0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9" name="Text Box 33">
                <a:extLst>
                  <a:ext uri="{FF2B5EF4-FFF2-40B4-BE49-F238E27FC236}">
                    <a16:creationId xmlns:a16="http://schemas.microsoft.com/office/drawing/2014/main" id="{A53FA035-7818-A9D2-750F-94EC0F7641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7" y="2614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4130" name="Text Box 34">
                <a:extLst>
                  <a:ext uri="{FF2B5EF4-FFF2-40B4-BE49-F238E27FC236}">
                    <a16:creationId xmlns:a16="http://schemas.microsoft.com/office/drawing/2014/main" id="{EA36FFDF-1B5D-BC76-83D5-7AE38A031D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8" y="1480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</p:grpSp>
      </p:grpSp>
      <p:grpSp>
        <p:nvGrpSpPr>
          <p:cNvPr id="4131" name="Group 35">
            <a:extLst>
              <a:ext uri="{FF2B5EF4-FFF2-40B4-BE49-F238E27FC236}">
                <a16:creationId xmlns:a16="http://schemas.microsoft.com/office/drawing/2014/main" id="{2B308D82-E9F0-EB47-5F96-EDFD8AE9FB22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4437063"/>
            <a:ext cx="2233612" cy="1008062"/>
            <a:chOff x="3696" y="2840"/>
            <a:chExt cx="1407" cy="635"/>
          </a:xfrm>
        </p:grpSpPr>
        <p:sp>
          <p:nvSpPr>
            <p:cNvPr id="4132" name="Text Box 36">
              <a:extLst>
                <a:ext uri="{FF2B5EF4-FFF2-40B4-BE49-F238E27FC236}">
                  <a16:creationId xmlns:a16="http://schemas.microsoft.com/office/drawing/2014/main" id="{63E6F636-4119-7912-D184-D7FA3F447E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2840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CH</a:t>
              </a:r>
              <a:r>
                <a:rPr lang="en-GB" altLang="en-US" sz="2800" baseline="-25000"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133" name="Text Box 37">
              <a:extLst>
                <a:ext uri="{FF2B5EF4-FFF2-40B4-BE49-F238E27FC236}">
                  <a16:creationId xmlns:a16="http://schemas.microsoft.com/office/drawing/2014/main" id="{CF4CFB9A-2B22-4891-1EF5-8E2EBE08B8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148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CH</a:t>
              </a:r>
              <a:r>
                <a:rPr lang="en-GB" altLang="en-US" sz="2800" baseline="-25000"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134" name="Text Box 38">
              <a:extLst>
                <a:ext uri="{FF2B5EF4-FFF2-40B4-BE49-F238E27FC236}">
                  <a16:creationId xmlns:a16="http://schemas.microsoft.com/office/drawing/2014/main" id="{E616C9F1-D1F2-4F04-CE4F-EB42DDF106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3" y="3134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CH</a:t>
              </a:r>
              <a:r>
                <a:rPr lang="en-GB" altLang="en-US" sz="2800" baseline="-25000"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135" name="Line 39">
              <a:extLst>
                <a:ext uri="{FF2B5EF4-FFF2-40B4-BE49-F238E27FC236}">
                  <a16:creationId xmlns:a16="http://schemas.microsoft.com/office/drawing/2014/main" id="{4771C9D1-6FD1-CF06-9428-88BDE5F304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9" y="3293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6" name="Text Box 40">
              <a:extLst>
                <a:ext uri="{FF2B5EF4-FFF2-40B4-BE49-F238E27FC236}">
                  <a16:creationId xmlns:a16="http://schemas.microsoft.com/office/drawing/2014/main" id="{DEE60CD7-B355-8F8F-D9AF-ED8E0E691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7" y="2840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CH</a:t>
              </a:r>
              <a:r>
                <a:rPr lang="en-GB" altLang="en-US" sz="2800" baseline="-25000"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137" name="Line 41">
              <a:extLst>
                <a:ext uri="{FF2B5EF4-FFF2-40B4-BE49-F238E27FC236}">
                  <a16:creationId xmlns:a16="http://schemas.microsoft.com/office/drawing/2014/main" id="{FBF00832-F092-1B3A-C2F9-F650556724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0" y="2976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8" name="Line 42">
              <a:extLst>
                <a:ext uri="{FF2B5EF4-FFF2-40B4-BE49-F238E27FC236}">
                  <a16:creationId xmlns:a16="http://schemas.microsoft.com/office/drawing/2014/main" id="{43215694-3538-D414-FE8C-AD65DA9C6A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2" y="3033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9" name="Line 43">
              <a:extLst>
                <a:ext uri="{FF2B5EF4-FFF2-40B4-BE49-F238E27FC236}">
                  <a16:creationId xmlns:a16="http://schemas.microsoft.com/office/drawing/2014/main" id="{3BADDFB8-3145-8074-8795-58D499C8DC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3" y="3067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40" name="Group 44">
            <a:extLst>
              <a:ext uri="{FF2B5EF4-FFF2-40B4-BE49-F238E27FC236}">
                <a16:creationId xmlns:a16="http://schemas.microsoft.com/office/drawing/2014/main" id="{E238D7EB-E695-5D15-CF77-AA2519A9CCF1}"/>
              </a:ext>
            </a:extLst>
          </p:cNvPr>
          <p:cNvGrpSpPr>
            <a:grpSpLocks/>
          </p:cNvGrpSpPr>
          <p:nvPr/>
        </p:nvGrpSpPr>
        <p:grpSpPr bwMode="auto">
          <a:xfrm>
            <a:off x="5580063" y="2133600"/>
            <a:ext cx="3271837" cy="2498725"/>
            <a:chOff x="1046" y="1318"/>
            <a:chExt cx="2061" cy="1574"/>
          </a:xfrm>
        </p:grpSpPr>
        <p:sp>
          <p:nvSpPr>
            <p:cNvPr id="4141" name="Line 45">
              <a:extLst>
                <a:ext uri="{FF2B5EF4-FFF2-40B4-BE49-F238E27FC236}">
                  <a16:creationId xmlns:a16="http://schemas.microsoft.com/office/drawing/2014/main" id="{87000607-6C3D-8EC8-6552-31406FD52C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20" y="2173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42" name="Group 46">
              <a:extLst>
                <a:ext uri="{FF2B5EF4-FFF2-40B4-BE49-F238E27FC236}">
                  <a16:creationId xmlns:a16="http://schemas.microsoft.com/office/drawing/2014/main" id="{14C82E54-3069-2C17-E39C-95CD9B2934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6" y="1318"/>
              <a:ext cx="2061" cy="1574"/>
              <a:chOff x="1111" y="1318"/>
              <a:chExt cx="2061" cy="1574"/>
            </a:xfrm>
          </p:grpSpPr>
          <p:sp>
            <p:nvSpPr>
              <p:cNvPr id="4143" name="Line 47">
                <a:extLst>
                  <a:ext uri="{FF2B5EF4-FFF2-40B4-BE49-F238E27FC236}">
                    <a16:creationId xmlns:a16="http://schemas.microsoft.com/office/drawing/2014/main" id="{B0B29E2D-DF59-CFDB-45D4-9B2EE0C19C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32" y="1499"/>
                <a:ext cx="227" cy="22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144" name="Group 48">
                <a:extLst>
                  <a:ext uri="{FF2B5EF4-FFF2-40B4-BE49-F238E27FC236}">
                    <a16:creationId xmlns:a16="http://schemas.microsoft.com/office/drawing/2014/main" id="{B2634DAA-8310-2E27-89B6-F29B850A85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55" y="1681"/>
                <a:ext cx="1031" cy="697"/>
                <a:chOff x="1655" y="1661"/>
                <a:chExt cx="1031" cy="697"/>
              </a:xfrm>
            </p:grpSpPr>
            <p:sp>
              <p:nvSpPr>
                <p:cNvPr id="4145" name="Text Box 49">
                  <a:extLst>
                    <a:ext uri="{FF2B5EF4-FFF2-40B4-BE49-F238E27FC236}">
                      <a16:creationId xmlns:a16="http://schemas.microsoft.com/office/drawing/2014/main" id="{3155EAA2-E548-78D5-EE38-AC36EAA2380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73" y="1661"/>
                  <a:ext cx="454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800">
                      <a:latin typeface="Arial Black" panose="020B0A04020102020204" pitchFamily="34" charset="0"/>
                    </a:rPr>
                    <a:t>C</a:t>
                  </a:r>
                </a:p>
              </p:txBody>
            </p:sp>
            <p:sp>
              <p:nvSpPr>
                <p:cNvPr id="4146" name="Line 50">
                  <a:extLst>
                    <a:ext uri="{FF2B5EF4-FFF2-40B4-BE49-F238E27FC236}">
                      <a16:creationId xmlns:a16="http://schemas.microsoft.com/office/drawing/2014/main" id="{DC9DA01D-C1E6-F307-54FB-D376BF0973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882" y="1888"/>
                  <a:ext cx="136" cy="1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7" name="Text Box 51">
                  <a:extLst>
                    <a:ext uri="{FF2B5EF4-FFF2-40B4-BE49-F238E27FC236}">
                      <a16:creationId xmlns:a16="http://schemas.microsoft.com/office/drawing/2014/main" id="{77AB74C3-0789-243E-D137-1BFB9C622E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32" y="2031"/>
                  <a:ext cx="454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800">
                      <a:latin typeface="Arial Black" panose="020B0A04020102020204" pitchFamily="34" charset="0"/>
                    </a:rPr>
                    <a:t>C</a:t>
                  </a:r>
                </a:p>
              </p:txBody>
            </p:sp>
            <p:sp>
              <p:nvSpPr>
                <p:cNvPr id="4148" name="Text Box 52">
                  <a:extLst>
                    <a:ext uri="{FF2B5EF4-FFF2-40B4-BE49-F238E27FC236}">
                      <a16:creationId xmlns:a16="http://schemas.microsoft.com/office/drawing/2014/main" id="{06DC6A79-5AEC-6D22-7126-BE019C8D8A2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55" y="2018"/>
                  <a:ext cx="454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800">
                      <a:latin typeface="Arial Black" panose="020B0A04020102020204" pitchFamily="34" charset="0"/>
                    </a:rPr>
                    <a:t>C</a:t>
                  </a:r>
                </a:p>
              </p:txBody>
            </p:sp>
            <p:sp>
              <p:nvSpPr>
                <p:cNvPr id="4149" name="Line 53">
                  <a:extLst>
                    <a:ext uri="{FF2B5EF4-FFF2-40B4-BE49-F238E27FC236}">
                      <a16:creationId xmlns:a16="http://schemas.microsoft.com/office/drawing/2014/main" id="{73264435-4878-2255-D800-FD3F2C08A9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973" y="2160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50" name="Line 54">
                  <a:extLst>
                    <a:ext uri="{FF2B5EF4-FFF2-40B4-BE49-F238E27FC236}">
                      <a16:creationId xmlns:a16="http://schemas.microsoft.com/office/drawing/2014/main" id="{610A0E1B-6A3D-C57A-35AC-6E0997CCEF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2226" y="1874"/>
                  <a:ext cx="104" cy="18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151" name="Line 55">
                <a:extLst>
                  <a:ext uri="{FF2B5EF4-FFF2-40B4-BE49-F238E27FC236}">
                    <a16:creationId xmlns:a16="http://schemas.microsoft.com/office/drawing/2014/main" id="{6DD60FC0-A907-00E3-C6D6-71C3E74D42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791" y="1525"/>
                <a:ext cx="233" cy="20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2" name="Line 56">
                <a:extLst>
                  <a:ext uri="{FF2B5EF4-FFF2-40B4-BE49-F238E27FC236}">
                    <a16:creationId xmlns:a16="http://schemas.microsoft.com/office/drawing/2014/main" id="{E4D687BF-0267-9215-73F9-F055350BA0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83" y="2193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3" name="Line 57">
                <a:extLst>
                  <a:ext uri="{FF2B5EF4-FFF2-40B4-BE49-F238E27FC236}">
                    <a16:creationId xmlns:a16="http://schemas.microsoft.com/office/drawing/2014/main" id="{E7D2B053-9450-5EBD-DCD9-6F55F61DB7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81" y="2316"/>
                <a:ext cx="0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4" name="Line 58">
                <a:extLst>
                  <a:ext uri="{FF2B5EF4-FFF2-40B4-BE49-F238E27FC236}">
                    <a16:creationId xmlns:a16="http://schemas.microsoft.com/office/drawing/2014/main" id="{024370C3-EA15-F5F7-BADC-16DFAC3219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91" y="2316"/>
                <a:ext cx="0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5" name="Text Box 59">
                <a:extLst>
                  <a:ext uri="{FF2B5EF4-FFF2-40B4-BE49-F238E27FC236}">
                    <a16:creationId xmlns:a16="http://schemas.microsoft.com/office/drawing/2014/main" id="{A3EAD453-4CC7-2240-A9D2-AC6F7E914E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9" y="1318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4156" name="Text Box 60">
                <a:extLst>
                  <a:ext uri="{FF2B5EF4-FFF2-40B4-BE49-F238E27FC236}">
                    <a16:creationId xmlns:a16="http://schemas.microsoft.com/office/drawing/2014/main" id="{26C09DE3-CBF1-522A-E1F1-24013F8287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6" y="1331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4157" name="Text Box 61">
                <a:extLst>
                  <a:ext uri="{FF2B5EF4-FFF2-40B4-BE49-F238E27FC236}">
                    <a16:creationId xmlns:a16="http://schemas.microsoft.com/office/drawing/2014/main" id="{CB9760F7-6D70-9745-D0C3-4490566308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18" y="2034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4158" name="Text Box 62">
                <a:extLst>
                  <a:ext uri="{FF2B5EF4-FFF2-40B4-BE49-F238E27FC236}">
                    <a16:creationId xmlns:a16="http://schemas.microsoft.com/office/drawing/2014/main" id="{5A184CCB-F17F-BC1D-C3DD-3CDA8D54CB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9" y="2565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4159" name="Text Box 63">
                <a:extLst>
                  <a:ext uri="{FF2B5EF4-FFF2-40B4-BE49-F238E27FC236}">
                    <a16:creationId xmlns:a16="http://schemas.microsoft.com/office/drawing/2014/main" id="{13580ED8-1EE9-F522-12D6-035CE89DA4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2" y="2558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4160" name="Text Box 64">
                <a:extLst>
                  <a:ext uri="{FF2B5EF4-FFF2-40B4-BE49-F238E27FC236}">
                    <a16:creationId xmlns:a16="http://schemas.microsoft.com/office/drawing/2014/main" id="{861D0EAF-5A34-A695-BC56-08C984A536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1" y="2044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</p:grpSp>
      </p:grpSp>
      <p:grpSp>
        <p:nvGrpSpPr>
          <p:cNvPr id="4161" name="Group 65">
            <a:extLst>
              <a:ext uri="{FF2B5EF4-FFF2-40B4-BE49-F238E27FC236}">
                <a16:creationId xmlns:a16="http://schemas.microsoft.com/office/drawing/2014/main" id="{06968D1A-F18A-3853-F893-103DE033AFC7}"/>
              </a:ext>
            </a:extLst>
          </p:cNvPr>
          <p:cNvGrpSpPr>
            <a:grpSpLocks/>
          </p:cNvGrpSpPr>
          <p:nvPr/>
        </p:nvGrpSpPr>
        <p:grpSpPr bwMode="auto">
          <a:xfrm>
            <a:off x="3348038" y="4221163"/>
            <a:ext cx="3297237" cy="2351087"/>
            <a:chOff x="885" y="2176"/>
            <a:chExt cx="2077" cy="1481"/>
          </a:xfrm>
        </p:grpSpPr>
        <p:grpSp>
          <p:nvGrpSpPr>
            <p:cNvPr id="4162" name="Group 66">
              <a:extLst>
                <a:ext uri="{FF2B5EF4-FFF2-40B4-BE49-F238E27FC236}">
                  <a16:creationId xmlns:a16="http://schemas.microsoft.com/office/drawing/2014/main" id="{F6251019-4CAA-64C0-1019-3B5B2E14BE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1" y="2745"/>
              <a:ext cx="681" cy="327"/>
              <a:chOff x="1668" y="1853"/>
              <a:chExt cx="681" cy="327"/>
            </a:xfrm>
          </p:grpSpPr>
          <p:sp>
            <p:nvSpPr>
              <p:cNvPr id="4163" name="Line 67">
                <a:extLst>
                  <a:ext uri="{FF2B5EF4-FFF2-40B4-BE49-F238E27FC236}">
                    <a16:creationId xmlns:a16="http://schemas.microsoft.com/office/drawing/2014/main" id="{722D7913-3F86-EB02-4893-A96403051A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68" y="2013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4" name="Text Box 68">
                <a:extLst>
                  <a:ext uri="{FF2B5EF4-FFF2-40B4-BE49-F238E27FC236}">
                    <a16:creationId xmlns:a16="http://schemas.microsoft.com/office/drawing/2014/main" id="{64CFDAC3-F882-8734-5E8E-2204D72EFD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95" y="1853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</p:grpSp>
        <p:sp>
          <p:nvSpPr>
            <p:cNvPr id="4165" name="Text Box 69">
              <a:extLst>
                <a:ext uri="{FF2B5EF4-FFF2-40B4-BE49-F238E27FC236}">
                  <a16:creationId xmlns:a16="http://schemas.microsoft.com/office/drawing/2014/main" id="{05C6093D-C8FD-847A-696E-F1987F1D1B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7" y="2778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4166" name="Line 70">
              <a:extLst>
                <a:ext uri="{FF2B5EF4-FFF2-40B4-BE49-F238E27FC236}">
                  <a16:creationId xmlns:a16="http://schemas.microsoft.com/office/drawing/2014/main" id="{5CCC969A-539B-A8B4-22EE-BD108AFE05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45" y="2483"/>
              <a:ext cx="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7" name="Text Box 71">
              <a:extLst>
                <a:ext uri="{FF2B5EF4-FFF2-40B4-BE49-F238E27FC236}">
                  <a16:creationId xmlns:a16="http://schemas.microsoft.com/office/drawing/2014/main" id="{026C573C-E096-3846-3E5D-0193AAF3D0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7" y="2189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4168" name="Line 72">
              <a:extLst>
                <a:ext uri="{FF2B5EF4-FFF2-40B4-BE49-F238E27FC236}">
                  <a16:creationId xmlns:a16="http://schemas.microsoft.com/office/drawing/2014/main" id="{8D689DFD-1A36-4815-2C25-A1751F3DBE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2" y="2937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9" name="Text Box 73">
              <a:extLst>
                <a:ext uri="{FF2B5EF4-FFF2-40B4-BE49-F238E27FC236}">
                  <a16:creationId xmlns:a16="http://schemas.microsoft.com/office/drawing/2014/main" id="{A8EF8326-26CA-CDC2-FE5C-6DDC51C73D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1" y="2757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4170" name="Line 74">
              <a:extLst>
                <a:ext uri="{FF2B5EF4-FFF2-40B4-BE49-F238E27FC236}">
                  <a16:creationId xmlns:a16="http://schemas.microsoft.com/office/drawing/2014/main" id="{A7724118-A159-747D-7EA6-7CD56DA8F1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53" y="2462"/>
              <a:ext cx="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1" name="Line 75">
              <a:extLst>
                <a:ext uri="{FF2B5EF4-FFF2-40B4-BE49-F238E27FC236}">
                  <a16:creationId xmlns:a16="http://schemas.microsoft.com/office/drawing/2014/main" id="{B4247A22-A214-A741-6AEB-F42587B27B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53" y="3051"/>
              <a:ext cx="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2" name="Text Box 76">
              <a:extLst>
                <a:ext uri="{FF2B5EF4-FFF2-40B4-BE49-F238E27FC236}">
                  <a16:creationId xmlns:a16="http://schemas.microsoft.com/office/drawing/2014/main" id="{70B3FD78-C8C0-3836-68B0-E93254B8C4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1" y="2176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4173" name="Text Box 77">
              <a:extLst>
                <a:ext uri="{FF2B5EF4-FFF2-40B4-BE49-F238E27FC236}">
                  <a16:creationId xmlns:a16="http://schemas.microsoft.com/office/drawing/2014/main" id="{44704C6C-12BE-F2E4-CB50-308BA32E0D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5" y="3330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H</a:t>
              </a:r>
            </a:p>
          </p:txBody>
        </p:sp>
        <p:grpSp>
          <p:nvGrpSpPr>
            <p:cNvPr id="4174" name="Group 78">
              <a:extLst>
                <a:ext uri="{FF2B5EF4-FFF2-40B4-BE49-F238E27FC236}">
                  <a16:creationId xmlns:a16="http://schemas.microsoft.com/office/drawing/2014/main" id="{C617C5C5-3579-3D76-9EC9-1D8DB6F7FD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7" y="2189"/>
              <a:ext cx="726" cy="1461"/>
              <a:chOff x="3606" y="1480"/>
              <a:chExt cx="726" cy="1461"/>
            </a:xfrm>
          </p:grpSpPr>
          <p:sp>
            <p:nvSpPr>
              <p:cNvPr id="4175" name="Text Box 79">
                <a:extLst>
                  <a:ext uri="{FF2B5EF4-FFF2-40B4-BE49-F238E27FC236}">
                    <a16:creationId xmlns:a16="http://schemas.microsoft.com/office/drawing/2014/main" id="{0377D3D6-B700-ABF3-6911-00AFA22AF8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8" y="2069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4176" name="Line 80">
                <a:extLst>
                  <a:ext uri="{FF2B5EF4-FFF2-40B4-BE49-F238E27FC236}">
                    <a16:creationId xmlns:a16="http://schemas.microsoft.com/office/drawing/2014/main" id="{A3DDBCDF-F03E-8E69-33D6-05F7504E00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06" y="2195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7" name="Line 81">
                <a:extLst>
                  <a:ext uri="{FF2B5EF4-FFF2-40B4-BE49-F238E27FC236}">
                    <a16:creationId xmlns:a16="http://schemas.microsoft.com/office/drawing/2014/main" id="{291D02CE-B4EC-EAA2-4A4C-0E342FA5B0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36" y="1774"/>
                <a:ext cx="0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8" name="Line 82">
                <a:extLst>
                  <a:ext uri="{FF2B5EF4-FFF2-40B4-BE49-F238E27FC236}">
                    <a16:creationId xmlns:a16="http://schemas.microsoft.com/office/drawing/2014/main" id="{176017F9-61CB-F179-2982-8E6DBAF88F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14" y="2376"/>
                <a:ext cx="0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9" name="Text Box 83">
                <a:extLst>
                  <a:ext uri="{FF2B5EF4-FFF2-40B4-BE49-F238E27FC236}">
                    <a16:creationId xmlns:a16="http://schemas.microsoft.com/office/drawing/2014/main" id="{35AA90DE-B41D-77F4-EDFC-92725E053B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7" y="2614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4180" name="Text Box 84">
                <a:extLst>
                  <a:ext uri="{FF2B5EF4-FFF2-40B4-BE49-F238E27FC236}">
                    <a16:creationId xmlns:a16="http://schemas.microsoft.com/office/drawing/2014/main" id="{0EA32C44-4026-3081-5913-C4F06A0E7F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8" y="1480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</p:grpSp>
        <p:sp>
          <p:nvSpPr>
            <p:cNvPr id="4181" name="Line 85">
              <a:extLst>
                <a:ext uri="{FF2B5EF4-FFF2-40B4-BE49-F238E27FC236}">
                  <a16:creationId xmlns:a16="http://schemas.microsoft.com/office/drawing/2014/main" id="{76AE4614-6C8A-B8D3-43BB-E0A8253D36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3" y="2863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82" name="Text Box 86">
            <a:extLst>
              <a:ext uri="{FF2B5EF4-FFF2-40B4-BE49-F238E27FC236}">
                <a16:creationId xmlns:a16="http://schemas.microsoft.com/office/drawing/2014/main" id="{4599205A-6CAC-1EDD-75D4-2572E2A6B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5589588"/>
            <a:ext cx="2592387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Arial Black" panose="020B0A04020102020204" pitchFamily="34" charset="0"/>
              </a:rPr>
              <a:t>CH</a:t>
            </a:r>
            <a:r>
              <a:rPr lang="en-GB" altLang="en-US" sz="2800" baseline="-25000">
                <a:latin typeface="Arial Black" panose="020B0A04020102020204" pitchFamily="34" charset="0"/>
              </a:rPr>
              <a:t>2</a:t>
            </a:r>
            <a:r>
              <a:rPr lang="en-GB" altLang="en-US" sz="2800">
                <a:latin typeface="Arial Black" panose="020B0A04020102020204" pitchFamily="34" charset="0"/>
              </a:rPr>
              <a:t>CHCH</a:t>
            </a:r>
            <a:r>
              <a:rPr lang="en-GB" altLang="en-US" sz="2800" baseline="-25000">
                <a:latin typeface="Arial Black" panose="020B0A04020102020204" pitchFamily="34" charset="0"/>
              </a:rPr>
              <a:t>3</a:t>
            </a:r>
          </a:p>
          <a:p>
            <a:pPr>
              <a:spcBef>
                <a:spcPct val="50000"/>
              </a:spcBef>
            </a:pPr>
            <a:endParaRPr lang="en-GB" altLang="en-US" sz="2800" baseline="-25000">
              <a:latin typeface="Arial Black" panose="020B0A04020102020204" pitchFamily="34" charset="0"/>
            </a:endParaRPr>
          </a:p>
        </p:txBody>
      </p:sp>
      <p:sp>
        <p:nvSpPr>
          <p:cNvPr id="4183" name="Text Box 87">
            <a:extLst>
              <a:ext uri="{FF2B5EF4-FFF2-40B4-BE49-F238E27FC236}">
                <a16:creationId xmlns:a16="http://schemas.microsoft.com/office/drawing/2014/main" id="{0D38B41B-689A-4661-294E-330A025A2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133600"/>
            <a:ext cx="1871663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0000"/>
                </a:solidFill>
              </a:rPr>
              <a:t>Saturated</a:t>
            </a:r>
          </a:p>
        </p:txBody>
      </p:sp>
      <p:sp>
        <p:nvSpPr>
          <p:cNvPr id="4184" name="Text Box 88">
            <a:extLst>
              <a:ext uri="{FF2B5EF4-FFF2-40B4-BE49-F238E27FC236}">
                <a16:creationId xmlns:a16="http://schemas.microsoft.com/office/drawing/2014/main" id="{2A5B4AC8-3197-A3E0-FD80-502274620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516563"/>
            <a:ext cx="1871662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0000"/>
                </a:solidFill>
              </a:rPr>
              <a:t>Saturated</a:t>
            </a:r>
          </a:p>
        </p:txBody>
      </p:sp>
      <p:sp>
        <p:nvSpPr>
          <p:cNvPr id="4185" name="Text Box 89">
            <a:extLst>
              <a:ext uri="{FF2B5EF4-FFF2-40B4-BE49-F238E27FC236}">
                <a16:creationId xmlns:a16="http://schemas.microsoft.com/office/drawing/2014/main" id="{4EAF1B97-66D9-A073-6E99-037354A5A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1628775"/>
            <a:ext cx="1871663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0000"/>
                </a:solidFill>
              </a:rPr>
              <a:t>Saturated</a:t>
            </a:r>
          </a:p>
        </p:txBody>
      </p:sp>
      <p:sp>
        <p:nvSpPr>
          <p:cNvPr id="4186" name="Text Box 90">
            <a:extLst>
              <a:ext uri="{FF2B5EF4-FFF2-40B4-BE49-F238E27FC236}">
                <a16:creationId xmlns:a16="http://schemas.microsoft.com/office/drawing/2014/main" id="{9111083F-0B6E-F714-2C8C-78AEBFF7F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913" y="5661025"/>
            <a:ext cx="208915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0000"/>
                </a:solidFill>
              </a:rPr>
              <a:t>Unsaturated</a:t>
            </a:r>
          </a:p>
        </p:txBody>
      </p:sp>
      <p:sp>
        <p:nvSpPr>
          <p:cNvPr id="4187" name="Text Box 91">
            <a:extLst>
              <a:ext uri="{FF2B5EF4-FFF2-40B4-BE49-F238E27FC236}">
                <a16:creationId xmlns:a16="http://schemas.microsoft.com/office/drawing/2014/main" id="{A689CB78-78E1-D721-FC4D-7FCC0F2C8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6092825"/>
            <a:ext cx="208915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0000"/>
                </a:solidFill>
              </a:rPr>
              <a:t>Unsaturated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0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41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2" grpId="0"/>
      <p:bldP spid="4183" grpId="0" animBg="1"/>
      <p:bldP spid="4184" grpId="0" animBg="1"/>
      <p:bldP spid="4185" grpId="0" animBg="1"/>
      <p:bldP spid="4186" grpId="0" animBg="1"/>
      <p:bldP spid="41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85291F2-8F4D-10F7-1BC8-CD2CE002485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47813" y="228600"/>
            <a:ext cx="5761037" cy="1143000"/>
          </a:xfrm>
          <a:solidFill>
            <a:schemeClr val="folHlink"/>
          </a:solidFill>
        </p:spPr>
        <p:txBody>
          <a:bodyPr/>
          <a:lstStyle/>
          <a:p>
            <a:r>
              <a:rPr lang="en-GB" altLang="en-US"/>
              <a:t>Bromine Water</a:t>
            </a:r>
          </a:p>
        </p:txBody>
      </p:sp>
      <p:grpSp>
        <p:nvGrpSpPr>
          <p:cNvPr id="8223" name="Group 31">
            <a:extLst>
              <a:ext uri="{FF2B5EF4-FFF2-40B4-BE49-F238E27FC236}">
                <a16:creationId xmlns:a16="http://schemas.microsoft.com/office/drawing/2014/main" id="{4B471E7B-46C7-93B1-EB71-0239E66AA2B5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2924175"/>
            <a:ext cx="3998912" cy="2330450"/>
            <a:chOff x="34" y="1220"/>
            <a:chExt cx="2519" cy="1468"/>
          </a:xfrm>
        </p:grpSpPr>
        <p:grpSp>
          <p:nvGrpSpPr>
            <p:cNvPr id="8199" name="Group 7">
              <a:extLst>
                <a:ext uri="{FF2B5EF4-FFF2-40B4-BE49-F238E27FC236}">
                  <a16:creationId xmlns:a16="http://schemas.microsoft.com/office/drawing/2014/main" id="{EEEE0681-8E69-AEA7-A9E6-FC08D5EDB5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1776"/>
              <a:ext cx="681" cy="327"/>
              <a:chOff x="1668" y="1853"/>
              <a:chExt cx="681" cy="327"/>
            </a:xfrm>
          </p:grpSpPr>
          <p:sp>
            <p:nvSpPr>
              <p:cNvPr id="8200" name="Line 8">
                <a:extLst>
                  <a:ext uri="{FF2B5EF4-FFF2-40B4-BE49-F238E27FC236}">
                    <a16:creationId xmlns:a16="http://schemas.microsoft.com/office/drawing/2014/main" id="{D8B068BB-5EC5-54FD-68B3-8F41594436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68" y="2013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01" name="Text Box 9">
                <a:extLst>
                  <a:ext uri="{FF2B5EF4-FFF2-40B4-BE49-F238E27FC236}">
                    <a16:creationId xmlns:a16="http://schemas.microsoft.com/office/drawing/2014/main" id="{965FE7A5-5B64-9572-13A9-B34F14114A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95" y="1853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</p:grpSp>
        <p:sp>
          <p:nvSpPr>
            <p:cNvPr id="8202" name="Text Box 10">
              <a:extLst>
                <a:ext uri="{FF2B5EF4-FFF2-40B4-BE49-F238E27FC236}">
                  <a16:creationId xmlns:a16="http://schemas.microsoft.com/office/drawing/2014/main" id="{F13AF4EC-2056-C283-3E05-89C452A0EE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" y="1809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8203" name="Line 11">
              <a:extLst>
                <a:ext uri="{FF2B5EF4-FFF2-40B4-BE49-F238E27FC236}">
                  <a16:creationId xmlns:a16="http://schemas.microsoft.com/office/drawing/2014/main" id="{3BA5F7AD-ED11-EA29-9DF2-C5331AFEC6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23" y="2086"/>
              <a:ext cx="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4" name="Text Box 12">
              <a:extLst>
                <a:ext uri="{FF2B5EF4-FFF2-40B4-BE49-F238E27FC236}">
                  <a16:creationId xmlns:a16="http://schemas.microsoft.com/office/drawing/2014/main" id="{8E74E633-BB60-5CC8-E0D9-C5971CF831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5" y="2325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8205" name="Line 13">
              <a:extLst>
                <a:ext uri="{FF2B5EF4-FFF2-40B4-BE49-F238E27FC236}">
                  <a16:creationId xmlns:a16="http://schemas.microsoft.com/office/drawing/2014/main" id="{262D67F3-E1B5-B659-F26B-68D39F7DB6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93" y="1968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6" name="Text Box 14">
              <a:extLst>
                <a:ext uri="{FF2B5EF4-FFF2-40B4-BE49-F238E27FC236}">
                  <a16:creationId xmlns:a16="http://schemas.microsoft.com/office/drawing/2014/main" id="{015086BC-767B-5B2E-6CDF-68C884681A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" y="1788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8208" name="Line 16">
              <a:extLst>
                <a:ext uri="{FF2B5EF4-FFF2-40B4-BE49-F238E27FC236}">
                  <a16:creationId xmlns:a16="http://schemas.microsoft.com/office/drawing/2014/main" id="{0CFFCE23-6653-B452-DAF3-22F62139BB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4" y="2082"/>
              <a:ext cx="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9" name="Text Box 17">
              <a:extLst>
                <a:ext uri="{FF2B5EF4-FFF2-40B4-BE49-F238E27FC236}">
                  <a16:creationId xmlns:a16="http://schemas.microsoft.com/office/drawing/2014/main" id="{FA7E836E-A3F1-9FEE-C18F-DA9B4EE7CC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" y="1766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8210" name="Text Box 18">
              <a:extLst>
                <a:ext uri="{FF2B5EF4-FFF2-40B4-BE49-F238E27FC236}">
                  <a16:creationId xmlns:a16="http://schemas.microsoft.com/office/drawing/2014/main" id="{D8D1174B-FEA6-C05B-C59F-9EDCEBBFAD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2361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Arial Black" panose="020B0A04020102020204" pitchFamily="34" charset="0"/>
                </a:rPr>
                <a:t>H</a:t>
              </a:r>
            </a:p>
          </p:txBody>
        </p:sp>
        <p:grpSp>
          <p:nvGrpSpPr>
            <p:cNvPr id="8211" name="Group 19">
              <a:extLst>
                <a:ext uri="{FF2B5EF4-FFF2-40B4-BE49-F238E27FC236}">
                  <a16:creationId xmlns:a16="http://schemas.microsoft.com/office/drawing/2014/main" id="{CED1D108-E6C5-BE20-0FE6-B44EB5C0BA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38" y="1220"/>
              <a:ext cx="726" cy="1461"/>
              <a:chOff x="3606" y="1480"/>
              <a:chExt cx="726" cy="1461"/>
            </a:xfrm>
          </p:grpSpPr>
          <p:sp>
            <p:nvSpPr>
              <p:cNvPr id="8212" name="Text Box 20">
                <a:extLst>
                  <a:ext uri="{FF2B5EF4-FFF2-40B4-BE49-F238E27FC236}">
                    <a16:creationId xmlns:a16="http://schemas.microsoft.com/office/drawing/2014/main" id="{B0D216D1-624A-E41B-DD34-1582FAEAF4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8" y="2069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8213" name="Line 21">
                <a:extLst>
                  <a:ext uri="{FF2B5EF4-FFF2-40B4-BE49-F238E27FC236}">
                    <a16:creationId xmlns:a16="http://schemas.microsoft.com/office/drawing/2014/main" id="{14671057-AE51-AC61-A827-1A89EE6CB7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06" y="2195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4" name="Line 22">
                <a:extLst>
                  <a:ext uri="{FF2B5EF4-FFF2-40B4-BE49-F238E27FC236}">
                    <a16:creationId xmlns:a16="http://schemas.microsoft.com/office/drawing/2014/main" id="{96168DD8-D345-F9B6-81B8-26B7CF9553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36" y="1774"/>
                <a:ext cx="0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5" name="Line 23">
                <a:extLst>
                  <a:ext uri="{FF2B5EF4-FFF2-40B4-BE49-F238E27FC236}">
                    <a16:creationId xmlns:a16="http://schemas.microsoft.com/office/drawing/2014/main" id="{B34CBA00-CE40-8979-BB55-8D66A15EB5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14" y="2376"/>
                <a:ext cx="0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6" name="Text Box 24">
                <a:extLst>
                  <a:ext uri="{FF2B5EF4-FFF2-40B4-BE49-F238E27FC236}">
                    <a16:creationId xmlns:a16="http://schemas.microsoft.com/office/drawing/2014/main" id="{4B45641A-6C80-CA65-4207-18A57C604D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7" y="2614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  <p:sp>
            <p:nvSpPr>
              <p:cNvPr id="8217" name="Text Box 25">
                <a:extLst>
                  <a:ext uri="{FF2B5EF4-FFF2-40B4-BE49-F238E27FC236}">
                    <a16:creationId xmlns:a16="http://schemas.microsoft.com/office/drawing/2014/main" id="{2604A2D3-3636-F7B2-FCF0-B63E76C5F2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8" y="1480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800">
                    <a:latin typeface="Arial Black" panose="020B0A04020102020204" pitchFamily="34" charset="0"/>
                  </a:rPr>
                  <a:t>H</a:t>
                </a:r>
              </a:p>
            </p:txBody>
          </p:sp>
        </p:grpSp>
        <p:sp>
          <p:nvSpPr>
            <p:cNvPr id="8218" name="Line 26">
              <a:extLst>
                <a:ext uri="{FF2B5EF4-FFF2-40B4-BE49-F238E27FC236}">
                  <a16:creationId xmlns:a16="http://schemas.microsoft.com/office/drawing/2014/main" id="{2A764B7D-6A5D-4CC4-9DFC-BBB995D5CA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94" y="1894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9" name="Line 27">
              <a:extLst>
                <a:ext uri="{FF2B5EF4-FFF2-40B4-BE49-F238E27FC236}">
                  <a16:creationId xmlns:a16="http://schemas.microsoft.com/office/drawing/2014/main" id="{0049D2B8-4307-8A9B-CC33-6E56714162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2" y="1933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220" name="Text Box 28">
            <a:extLst>
              <a:ext uri="{FF2B5EF4-FFF2-40B4-BE49-F238E27FC236}">
                <a16:creationId xmlns:a16="http://schemas.microsoft.com/office/drawing/2014/main" id="{AF99BC93-3D42-16FB-28DC-C0EAD2042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413" y="2162175"/>
            <a:ext cx="720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Arial Black" panose="020B0A04020102020204" pitchFamily="34" charset="0"/>
              </a:rPr>
              <a:t>Br</a:t>
            </a:r>
          </a:p>
        </p:txBody>
      </p:sp>
      <p:sp>
        <p:nvSpPr>
          <p:cNvPr id="8221" name="Text Box 29">
            <a:extLst>
              <a:ext uri="{FF2B5EF4-FFF2-40B4-BE49-F238E27FC236}">
                <a16:creationId xmlns:a16="http://schemas.microsoft.com/office/drawing/2014/main" id="{8F0C881D-4D7B-9EC2-5FA7-9BA97B985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2189163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Arial Black" panose="020B0A04020102020204" pitchFamily="34" charset="0"/>
              </a:rPr>
              <a:t>Br</a:t>
            </a:r>
          </a:p>
        </p:txBody>
      </p:sp>
      <p:sp>
        <p:nvSpPr>
          <p:cNvPr id="8222" name="Line 30">
            <a:extLst>
              <a:ext uri="{FF2B5EF4-FFF2-40B4-BE49-F238E27FC236}">
                <a16:creationId xmlns:a16="http://schemas.microsoft.com/office/drawing/2014/main" id="{9262D9EA-5B1A-4F3E-084D-DCB8EA229B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46250" y="245427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4" name="Rectangle 32">
            <a:extLst>
              <a:ext uri="{FF2B5EF4-FFF2-40B4-BE49-F238E27FC236}">
                <a16:creationId xmlns:a16="http://schemas.microsoft.com/office/drawing/2014/main" id="{8C0E1A3F-487B-7B52-8E58-9D4590C2D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840163"/>
            <a:ext cx="576263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25" name="Line 33">
            <a:extLst>
              <a:ext uri="{FF2B5EF4-FFF2-40B4-BE49-F238E27FC236}">
                <a16:creationId xmlns:a16="http://schemas.microsoft.com/office/drawing/2014/main" id="{095386B0-5C4E-DD6C-2D0A-406EEA1296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03350" y="34290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6" name="Line 34">
            <a:extLst>
              <a:ext uri="{FF2B5EF4-FFF2-40B4-BE49-F238E27FC236}">
                <a16:creationId xmlns:a16="http://schemas.microsoft.com/office/drawing/2014/main" id="{39262BA2-4FEF-6C9B-00F7-7F4A4AC303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9975" y="34290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7" name="Rectangle 35">
            <a:extLst>
              <a:ext uri="{FF2B5EF4-FFF2-40B4-BE49-F238E27FC236}">
                <a16:creationId xmlns:a16="http://schemas.microsoft.com/office/drawing/2014/main" id="{3E6EC5A9-44E3-7523-D406-4EB6C9443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2276475"/>
            <a:ext cx="576263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28" name="Text Box 36">
            <a:extLst>
              <a:ext uri="{FF2B5EF4-FFF2-40B4-BE49-F238E27FC236}">
                <a16:creationId xmlns:a16="http://schemas.microsoft.com/office/drawing/2014/main" id="{3FBAB620-0396-48EB-05CD-4E2D68076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2060575"/>
            <a:ext cx="302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8229" name="Text Box 37">
            <a:extLst>
              <a:ext uri="{FF2B5EF4-FFF2-40B4-BE49-F238E27FC236}">
                <a16:creationId xmlns:a16="http://schemas.microsoft.com/office/drawing/2014/main" id="{0AB76C08-F630-6C28-E419-642025B7D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1916113"/>
            <a:ext cx="450215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2800" b="1">
                <a:solidFill>
                  <a:srgbClr val="FF0000"/>
                </a:solidFill>
              </a:rPr>
              <a:t>Double Bonds</a:t>
            </a:r>
          </a:p>
          <a:p>
            <a:pPr algn="ctr"/>
            <a:r>
              <a:rPr lang="en-GB" altLang="en-US" sz="2800" b="1">
                <a:solidFill>
                  <a:srgbClr val="FF0000"/>
                </a:solidFill>
              </a:rPr>
              <a:t>Undergo</a:t>
            </a:r>
          </a:p>
          <a:p>
            <a:pPr algn="ctr"/>
            <a:r>
              <a:rPr lang="en-GB" altLang="en-US" sz="3600" b="1">
                <a:solidFill>
                  <a:srgbClr val="FF0000"/>
                </a:solidFill>
              </a:rPr>
              <a:t>Addition Reactions</a:t>
            </a:r>
          </a:p>
        </p:txBody>
      </p:sp>
      <p:sp>
        <p:nvSpPr>
          <p:cNvPr id="8230" name="Text Box 38">
            <a:extLst>
              <a:ext uri="{FF2B5EF4-FFF2-40B4-BE49-F238E27FC236}">
                <a16:creationId xmlns:a16="http://schemas.microsoft.com/office/drawing/2014/main" id="{62BAC7FD-A5E4-A32C-016C-547A31926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6713" y="4149725"/>
            <a:ext cx="4967287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2800" b="1">
                <a:solidFill>
                  <a:srgbClr val="FF0000"/>
                </a:solidFill>
              </a:rPr>
              <a:t>In Addition Reactions</a:t>
            </a:r>
          </a:p>
          <a:p>
            <a:pPr algn="ctr"/>
            <a:r>
              <a:rPr lang="en-GB" altLang="en-US" sz="2800" b="1">
                <a:solidFill>
                  <a:srgbClr val="FF0000"/>
                </a:solidFill>
              </a:rPr>
              <a:t>The double bond</a:t>
            </a:r>
          </a:p>
          <a:p>
            <a:pPr algn="ctr"/>
            <a:r>
              <a:rPr lang="en-GB" altLang="en-US" sz="2800" b="1">
                <a:solidFill>
                  <a:srgbClr val="FF0000"/>
                </a:solidFill>
              </a:rPr>
              <a:t>Breaks and bromine atoms</a:t>
            </a:r>
          </a:p>
          <a:p>
            <a:pPr algn="ctr"/>
            <a:r>
              <a:rPr lang="en-GB" altLang="en-US" sz="2800" b="1">
                <a:solidFill>
                  <a:srgbClr val="FF0000"/>
                </a:solidFill>
              </a:rPr>
              <a:t>are added to both sides</a:t>
            </a:r>
          </a:p>
          <a:p>
            <a:pPr algn="ctr"/>
            <a:r>
              <a:rPr lang="en-GB" altLang="en-US" sz="2800" b="1">
                <a:solidFill>
                  <a:srgbClr val="FF0000"/>
                </a:solidFill>
              </a:rPr>
              <a:t>of the double bond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4132 0.00694 0.02361 0.00809 0.0533 0.00301 C 0.06771 -0.00485 0.07934 -0.01757 0.09323 -0.02658 C 0.09531 -0.02797 0.09774 -0.02843 0.1 -0.02959 C 0.10313 -0.03144 0.1059 -0.03352 0.10885 -0.0356 C 0.14705 -0.03282 0.14254 -0.03953 0.16441 -0.0178 C 0.17049 -0.00531 0.17396 0.00832 0.17986 0.02081 C 0.18212 0.04207 0.18802 0.0749 0.16875 0.08276 C 0.16094 0.08206 0.13837 0.08299 0.12656 0.07698 C 0.1125 0.06981 0.11649 0.06357 0.1 0.05918 C 0.07656 0.06126 0.06979 0.06218 0.05104 0.06796 C 0.04045 0.07744 0.03021 0.08299 0.01771 0.08576 C 0.00764 0.09039 -0.00017 0.08576 -0.01111 0.08576 " pathEditMode="relative" ptsTypes="ffffffffffffA">
                                      <p:cBhvr>
                                        <p:cTn id="38" dur="2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1008E-6 C 0.00486 -0.00994 0.00694 -0.00994 0.00226 -0.02381 C 1.66667E-6 -0.03028 -0.00677 -0.04138 -0.00677 -0.04115 C -0.01146 -0.06195 -0.02257 -0.07097 -0.03559 -0.08299 C -0.03768 -0.08507 -0.03976 -0.08761 -0.04219 -0.08877 C -0.0467 -0.09085 -0.05556 -0.09478 -0.05556 -0.09455 C -0.07448 -0.08969 -0.09254 -0.08322 -0.11111 -0.07698 C -0.11406 -0.07097 -0.11823 -0.06588 -0.11997 -0.05918 C -0.12153 -0.05317 -0.12448 -0.04138 -0.12448 -0.04115 C -0.12379 -0.02751 -0.12448 -0.01341 -0.12222 1.41008E-6 C -0.11962 0.01595 -0.10452 0.01572 -0.09566 0.0178 C -0.0934 0.01965 -0.09028 0.02057 -0.08889 0.02358 C -0.08438 0.03329 -0.08281 0.05109 -0.08004 0.06218 C -0.08073 0.07305 -0.0809 0.08391 -0.08229 0.09454 C -0.08316 0.10078 -0.08524 0.10633 -0.08663 0.11234 C -0.08733 0.11535 -0.08889 0.12136 -0.08889 0.12159 C -0.08351 0.14933 -0.07448 0.13846 -0.05122 0.13615 C -0.04236 0.13222 -0.03854 0.12852 -0.03333 0.11835 C -0.02952 0.1031 -0.02726 0.10356 -0.01563 0.10356 " pathEditMode="relative" rAng="0" ptsTypes="ffffffffffffffffffA">
                                      <p:cBhvr>
                                        <p:cTn id="42" dur="2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85" y="27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0" grpId="0"/>
      <p:bldP spid="8220" grpId="1"/>
      <p:bldP spid="8221" grpId="0"/>
      <p:bldP spid="8221" grpId="1"/>
      <p:bldP spid="8229" grpId="0"/>
      <p:bldP spid="8230" grpId="0"/>
    </p:bld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509</TotalTime>
  <Words>607</Words>
  <Application>Microsoft Office PowerPoint</Application>
  <PresentationFormat>On-screen Show (4:3)</PresentationFormat>
  <Paragraphs>384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Black</vt:lpstr>
      <vt:lpstr>Tahoma</vt:lpstr>
      <vt:lpstr>Times New Roman</vt:lpstr>
      <vt:lpstr>Arial</vt:lpstr>
      <vt:lpstr>Wingdings</vt:lpstr>
      <vt:lpstr>Comic Sans MS</vt:lpstr>
      <vt:lpstr>Compass</vt:lpstr>
      <vt:lpstr>CS ChemDraw Drawing</vt:lpstr>
      <vt:lpstr>PowerPoint Presentation</vt:lpstr>
      <vt:lpstr>PowerPoint Presentation</vt:lpstr>
      <vt:lpstr>PowerPoint Presentation</vt:lpstr>
      <vt:lpstr>PowerPoint Presentation</vt:lpstr>
      <vt:lpstr>Annapurna</vt:lpstr>
      <vt:lpstr>PowerPoint Presentation</vt:lpstr>
      <vt:lpstr>PowerPoint Presentation</vt:lpstr>
      <vt:lpstr>Saturated or Unsaturated?</vt:lpstr>
      <vt:lpstr>Bromine Water</vt:lpstr>
      <vt:lpstr>Addition of Hydrogen (H2)</vt:lpstr>
      <vt:lpstr>Alkenes into Alkanes</vt:lpstr>
      <vt:lpstr>Alkenes into Alkanes</vt:lpstr>
      <vt:lpstr>Saturated?</vt:lpstr>
      <vt:lpstr>Alkenes and Cycloalkanes</vt:lpstr>
      <vt:lpstr>PowerPoint Presentation</vt:lpstr>
      <vt:lpstr>C5H10</vt:lpstr>
      <vt:lpstr>Bromine Water</vt:lpstr>
      <vt:lpstr>PowerPoint Presentation</vt:lpstr>
    </vt:vector>
  </TitlesOfParts>
  <Company>Angus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 reactions</dc:title>
  <dc:creator>Jimmy Thomson</dc:creator>
  <cp:lastModifiedBy>Nayan GRIFFITHS</cp:lastModifiedBy>
  <cp:revision>43</cp:revision>
  <dcterms:created xsi:type="dcterms:W3CDTF">2004-11-24T12:38:24Z</dcterms:created>
  <dcterms:modified xsi:type="dcterms:W3CDTF">2023-05-23T20:38:19Z</dcterms:modified>
</cp:coreProperties>
</file>